
<file path=[Content_Types].xml><?xml version="1.0" encoding="utf-8"?>
<Types xmlns="http://schemas.openxmlformats.org/package/2006/content-types">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9144000" cy="5143500" type="screen16x9"/>
  <p:notesSz cx="6858000" cy="9144000"/>
  <p:embeddedFontLst>
    <p:embeddedFont>
      <p:font typeface="Cambria" panose="02040503050406030204" pitchFamily="18" charset="0"/>
      <p:regular r:id="rId20"/>
      <p:bold r:id="rId21"/>
      <p:italic r:id="rId22"/>
      <p:boldItalic r:id="rId23"/>
    </p:embeddedFont>
    <p:embeddedFont>
      <p:font typeface="Roboto" panose="020B0604020202020204" charset="0"/>
      <p:regular r:id="rId24"/>
      <p:bold r:id="rId25"/>
      <p:italic r:id="rId26"/>
      <p:boldItalic r:id="rId27"/>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5" d="100"/>
          <a:sy n="85" d="100"/>
        </p:scale>
        <p:origin x="66"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7.fntdata"/><Relationship Id="rId3" Type="http://schemas.openxmlformats.org/officeDocument/2006/relationships/slide" Target="slides/slide2.xml"/><Relationship Id="rId21" Type="http://schemas.openxmlformats.org/officeDocument/2006/relationships/font" Target="fonts/font2.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6.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1.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5.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4.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notesMaster" Target="notesMasters/notesMaster1.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3.fntdata"/><Relationship Id="rId27" Type="http://schemas.openxmlformats.org/officeDocument/2006/relationships/font" Target="fonts/font8.fntdata"/><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205671084"/>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5" name="Shape 8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5198253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989051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9958965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8079229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8" name="Shape 1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460628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Shape 16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5" name="Shape 16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906200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Shape 1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1" name="Shape 1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712750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1821600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1"/>
        <p:cNvGrpSpPr/>
        <p:nvPr/>
      </p:nvGrpSpPr>
      <p:grpSpPr>
        <a:xfrm>
          <a:off x="0" y="0"/>
          <a:ext cx="0" cy="0"/>
          <a:chOff x="0" y="0"/>
          <a:chExt cx="0" cy="0"/>
        </a:xfrm>
      </p:grpSpPr>
      <p:sp>
        <p:nvSpPr>
          <p:cNvPr id="182" name="Shape 18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3" name="Shape 1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78649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1" name="Shape 9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4084878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7" name="Shape 9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038393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7090654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559540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4167277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endParaRPr/>
          </a:p>
        </p:txBody>
      </p:sp>
    </p:spTree>
    <p:extLst>
      <p:ext uri="{BB962C8B-B14F-4D97-AF65-F5344CB8AC3E}">
        <p14:creationId xmlns:p14="http://schemas.microsoft.com/office/powerpoint/2010/main" val="3180209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7" name="Shape 12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096251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2" name="Shape 13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0620842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bg>
      <p:bgPr>
        <a:solidFill>
          <a:schemeClr val="dk1"/>
        </a:solidFill>
        <a:effectLst/>
      </p:bgPr>
    </p:bg>
    <p:spTree>
      <p:nvGrpSpPr>
        <p:cNvPr id="1" name="Shape 8"/>
        <p:cNvGrpSpPr/>
        <p:nvPr/>
      </p:nvGrpSpPr>
      <p:grpSpPr>
        <a:xfrm>
          <a:off x="0" y="0"/>
          <a:ext cx="0" cy="0"/>
          <a:chOff x="0" y="0"/>
          <a:chExt cx="0" cy="0"/>
        </a:xfrm>
      </p:grpSpPr>
      <p:grpSp>
        <p:nvGrpSpPr>
          <p:cNvPr id="9" name="Shape 9"/>
          <p:cNvGrpSpPr/>
          <p:nvPr/>
        </p:nvGrpSpPr>
        <p:grpSpPr>
          <a:xfrm>
            <a:off x="6098378" y="4"/>
            <a:ext cx="3045625" cy="2030570"/>
            <a:chOff x="6098378" y="4"/>
            <a:chExt cx="3045625" cy="2030570"/>
          </a:xfrm>
        </p:grpSpPr>
        <p:sp>
          <p:nvSpPr>
            <p:cNvPr id="10" name="Shape 10"/>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a:spcBef>
                  <a:spcPts val="0"/>
                </a:spcBef>
                <a:buNone/>
              </a:pPr>
              <a:endParaRPr/>
            </a:p>
          </p:txBody>
        </p:sp>
        <p:sp>
          <p:nvSpPr>
            <p:cNvPr id="11" name="Shape 11"/>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a:spcBef>
                  <a:spcPts val="0"/>
                </a:spcBef>
                <a:buNone/>
              </a:pPr>
              <a:endParaRPr/>
            </a:p>
          </p:txBody>
        </p:sp>
        <p:sp>
          <p:nvSpPr>
            <p:cNvPr id="12" name="Shape 12"/>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a:spcBef>
                  <a:spcPts val="0"/>
                </a:spcBef>
                <a:buNone/>
              </a:pPr>
              <a:endParaRPr/>
            </a:p>
          </p:txBody>
        </p:sp>
        <p:sp>
          <p:nvSpPr>
            <p:cNvPr id="13" name="Shape 13"/>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a:spcBef>
                  <a:spcPts val="0"/>
                </a:spcBef>
                <a:buNone/>
              </a:pPr>
              <a:endParaRPr/>
            </a:p>
          </p:txBody>
        </p:sp>
        <p:sp>
          <p:nvSpPr>
            <p:cNvPr id="14" name="Shape 14"/>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a:spcBef>
                  <a:spcPts val="0"/>
                </a:spcBef>
                <a:buNone/>
              </a:pPr>
              <a:endParaRPr/>
            </a:p>
          </p:txBody>
        </p:sp>
      </p:grpSp>
      <p:sp>
        <p:nvSpPr>
          <p:cNvPr id="15" name="Shape 15"/>
          <p:cNvSpPr txBox="1">
            <a:spLocks noGrp="1"/>
          </p:cNvSpPr>
          <p:nvPr>
            <p:ph type="ctrTitle"/>
          </p:nvPr>
        </p:nvSpPr>
        <p:spPr>
          <a:xfrm>
            <a:off x="598100" y="1775222"/>
            <a:ext cx="8222100" cy="838799"/>
          </a:xfrm>
          <a:prstGeom prst="rect">
            <a:avLst/>
          </a:prstGeom>
        </p:spPr>
        <p:txBody>
          <a:bodyPr lIns="91425" tIns="91425" rIns="91425" bIns="91425" anchor="b" anchorCtr="0"/>
          <a:lstStyle>
            <a:lvl1pPr>
              <a:spcBef>
                <a:spcPts val="0"/>
              </a:spcBef>
              <a:buClr>
                <a:schemeClr val="lt1"/>
              </a:buClr>
              <a:buSzPct val="100000"/>
              <a:defRPr sz="4200">
                <a:solidFill>
                  <a:schemeClr val="lt1"/>
                </a:solidFill>
              </a:defRPr>
            </a:lvl1pPr>
            <a:lvl2pPr>
              <a:spcBef>
                <a:spcPts val="0"/>
              </a:spcBef>
              <a:buClr>
                <a:schemeClr val="lt1"/>
              </a:buClr>
              <a:buSzPct val="100000"/>
              <a:defRPr sz="4200">
                <a:solidFill>
                  <a:schemeClr val="lt1"/>
                </a:solidFill>
              </a:defRPr>
            </a:lvl2pPr>
            <a:lvl3pPr>
              <a:spcBef>
                <a:spcPts val="0"/>
              </a:spcBef>
              <a:buClr>
                <a:schemeClr val="lt1"/>
              </a:buClr>
              <a:buSzPct val="100000"/>
              <a:defRPr sz="4200">
                <a:solidFill>
                  <a:schemeClr val="lt1"/>
                </a:solidFill>
              </a:defRPr>
            </a:lvl3pPr>
            <a:lvl4pPr>
              <a:spcBef>
                <a:spcPts val="0"/>
              </a:spcBef>
              <a:buClr>
                <a:schemeClr val="lt1"/>
              </a:buClr>
              <a:buSzPct val="100000"/>
              <a:defRPr sz="4200">
                <a:solidFill>
                  <a:schemeClr val="lt1"/>
                </a:solidFill>
              </a:defRPr>
            </a:lvl4pPr>
            <a:lvl5pPr>
              <a:spcBef>
                <a:spcPts val="0"/>
              </a:spcBef>
              <a:buClr>
                <a:schemeClr val="lt1"/>
              </a:buClr>
              <a:buSzPct val="100000"/>
              <a:defRPr sz="4200">
                <a:solidFill>
                  <a:schemeClr val="lt1"/>
                </a:solidFill>
              </a:defRPr>
            </a:lvl5pPr>
            <a:lvl6pPr>
              <a:spcBef>
                <a:spcPts val="0"/>
              </a:spcBef>
              <a:buClr>
                <a:schemeClr val="lt1"/>
              </a:buClr>
              <a:buSzPct val="100000"/>
              <a:defRPr sz="4200">
                <a:solidFill>
                  <a:schemeClr val="lt1"/>
                </a:solidFill>
              </a:defRPr>
            </a:lvl6pPr>
            <a:lvl7pPr>
              <a:spcBef>
                <a:spcPts val="0"/>
              </a:spcBef>
              <a:buClr>
                <a:schemeClr val="lt1"/>
              </a:buClr>
              <a:buSzPct val="100000"/>
              <a:defRPr sz="4200">
                <a:solidFill>
                  <a:schemeClr val="lt1"/>
                </a:solidFill>
              </a:defRPr>
            </a:lvl7pPr>
            <a:lvl8pPr>
              <a:spcBef>
                <a:spcPts val="0"/>
              </a:spcBef>
              <a:buClr>
                <a:schemeClr val="lt1"/>
              </a:buClr>
              <a:buSzPct val="100000"/>
              <a:defRPr sz="4200">
                <a:solidFill>
                  <a:schemeClr val="lt1"/>
                </a:solidFill>
              </a:defRPr>
            </a:lvl8pPr>
            <a:lvl9pPr>
              <a:spcBef>
                <a:spcPts val="0"/>
              </a:spcBef>
              <a:buClr>
                <a:schemeClr val="lt1"/>
              </a:buClr>
              <a:buSzPct val="100000"/>
              <a:defRPr sz="4200">
                <a:solidFill>
                  <a:schemeClr val="lt1"/>
                </a:solidFill>
              </a:defRPr>
            </a:lvl9pPr>
          </a:lstStyle>
          <a:p>
            <a:endParaRPr/>
          </a:p>
        </p:txBody>
      </p:sp>
      <p:sp>
        <p:nvSpPr>
          <p:cNvPr id="16" name="Shape 16"/>
          <p:cNvSpPr txBox="1">
            <a:spLocks noGrp="1"/>
          </p:cNvSpPr>
          <p:nvPr>
            <p:ph type="subTitle" idx="1"/>
          </p:nvPr>
        </p:nvSpPr>
        <p:spPr>
          <a:xfrm>
            <a:off x="598088" y="2715912"/>
            <a:ext cx="8222100" cy="432899"/>
          </a:xfrm>
          <a:prstGeom prst="rect">
            <a:avLst/>
          </a:prstGeom>
        </p:spPr>
        <p:txBody>
          <a:bodyPr lIns="91425" tIns="91425" rIns="91425" bIns="91425" anchor="t" anchorCtr="0"/>
          <a:lstStyle>
            <a:lvl1pPr>
              <a:lnSpc>
                <a:spcPct val="100000"/>
              </a:lnSpc>
              <a:spcBef>
                <a:spcPts val="0"/>
              </a:spcBef>
              <a:spcAft>
                <a:spcPts val="0"/>
              </a:spcAft>
              <a:buClr>
                <a:schemeClr val="lt1"/>
              </a:buClr>
              <a:buSzPct val="100000"/>
              <a:buNone/>
              <a:defRPr sz="2100">
                <a:solidFill>
                  <a:schemeClr val="lt1"/>
                </a:solidFill>
              </a:defRPr>
            </a:lvl1pPr>
            <a:lvl2pPr>
              <a:lnSpc>
                <a:spcPct val="100000"/>
              </a:lnSpc>
              <a:spcBef>
                <a:spcPts val="0"/>
              </a:spcBef>
              <a:spcAft>
                <a:spcPts val="0"/>
              </a:spcAft>
              <a:buClr>
                <a:schemeClr val="lt1"/>
              </a:buClr>
              <a:buSzPct val="100000"/>
              <a:buNone/>
              <a:defRPr sz="2100">
                <a:solidFill>
                  <a:schemeClr val="lt1"/>
                </a:solidFill>
              </a:defRPr>
            </a:lvl2pPr>
            <a:lvl3pPr>
              <a:lnSpc>
                <a:spcPct val="100000"/>
              </a:lnSpc>
              <a:spcBef>
                <a:spcPts val="0"/>
              </a:spcBef>
              <a:spcAft>
                <a:spcPts val="0"/>
              </a:spcAft>
              <a:buClr>
                <a:schemeClr val="lt1"/>
              </a:buClr>
              <a:buSzPct val="100000"/>
              <a:buNone/>
              <a:defRPr sz="2100">
                <a:solidFill>
                  <a:schemeClr val="lt1"/>
                </a:solidFill>
              </a:defRPr>
            </a:lvl3pPr>
            <a:lvl4pPr>
              <a:lnSpc>
                <a:spcPct val="100000"/>
              </a:lnSpc>
              <a:spcBef>
                <a:spcPts val="0"/>
              </a:spcBef>
              <a:spcAft>
                <a:spcPts val="0"/>
              </a:spcAft>
              <a:buClr>
                <a:schemeClr val="lt1"/>
              </a:buClr>
              <a:buSzPct val="100000"/>
              <a:buNone/>
              <a:defRPr sz="2100">
                <a:solidFill>
                  <a:schemeClr val="lt1"/>
                </a:solidFill>
              </a:defRPr>
            </a:lvl4pPr>
            <a:lvl5pPr>
              <a:lnSpc>
                <a:spcPct val="100000"/>
              </a:lnSpc>
              <a:spcBef>
                <a:spcPts val="0"/>
              </a:spcBef>
              <a:spcAft>
                <a:spcPts val="0"/>
              </a:spcAft>
              <a:buClr>
                <a:schemeClr val="lt1"/>
              </a:buClr>
              <a:buSzPct val="100000"/>
              <a:buNone/>
              <a:defRPr sz="2100">
                <a:solidFill>
                  <a:schemeClr val="lt1"/>
                </a:solidFill>
              </a:defRPr>
            </a:lvl5pPr>
            <a:lvl6pPr>
              <a:lnSpc>
                <a:spcPct val="100000"/>
              </a:lnSpc>
              <a:spcBef>
                <a:spcPts val="0"/>
              </a:spcBef>
              <a:spcAft>
                <a:spcPts val="0"/>
              </a:spcAft>
              <a:buClr>
                <a:schemeClr val="lt1"/>
              </a:buClr>
              <a:buSzPct val="100000"/>
              <a:buNone/>
              <a:defRPr sz="2100">
                <a:solidFill>
                  <a:schemeClr val="lt1"/>
                </a:solidFill>
              </a:defRPr>
            </a:lvl6pPr>
            <a:lvl7pPr>
              <a:lnSpc>
                <a:spcPct val="100000"/>
              </a:lnSpc>
              <a:spcBef>
                <a:spcPts val="0"/>
              </a:spcBef>
              <a:spcAft>
                <a:spcPts val="0"/>
              </a:spcAft>
              <a:buClr>
                <a:schemeClr val="lt1"/>
              </a:buClr>
              <a:buSzPct val="100000"/>
              <a:buNone/>
              <a:defRPr sz="2100">
                <a:solidFill>
                  <a:schemeClr val="lt1"/>
                </a:solidFill>
              </a:defRPr>
            </a:lvl7pPr>
            <a:lvl8pPr>
              <a:lnSpc>
                <a:spcPct val="100000"/>
              </a:lnSpc>
              <a:spcBef>
                <a:spcPts val="0"/>
              </a:spcBef>
              <a:spcAft>
                <a:spcPts val="0"/>
              </a:spcAft>
              <a:buClr>
                <a:schemeClr val="lt1"/>
              </a:buClr>
              <a:buSzPct val="100000"/>
              <a:buNone/>
              <a:defRPr sz="2100">
                <a:solidFill>
                  <a:schemeClr val="lt1"/>
                </a:solidFill>
              </a:defRPr>
            </a:lvl8pPr>
            <a:lvl9pPr>
              <a:lnSpc>
                <a:spcPct val="100000"/>
              </a:lnSpc>
              <a:spcBef>
                <a:spcPts val="0"/>
              </a:spcBef>
              <a:spcAft>
                <a:spcPts val="0"/>
              </a:spcAft>
              <a:buClr>
                <a:schemeClr val="lt1"/>
              </a:buClr>
              <a:buSzPct val="100000"/>
              <a:buNone/>
              <a:defRPr sz="2100">
                <a:solidFill>
                  <a:schemeClr val="lt1"/>
                </a:solidFill>
              </a:defRPr>
            </a:lvl9pPr>
          </a:lstStyle>
          <a:p>
            <a:endParaRPr/>
          </a:p>
        </p:txBody>
      </p:sp>
      <p:sp>
        <p:nvSpPr>
          <p:cNvPr id="17" name="Shape 17"/>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‹Nº›</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bg>
      <p:bgPr>
        <a:solidFill>
          <a:schemeClr val="dk1"/>
        </a:solidFill>
        <a:effectLst/>
      </p:bgPr>
    </p:bg>
    <p:spTree>
      <p:nvGrpSpPr>
        <p:cNvPr id="1" name="Shape 68"/>
        <p:cNvGrpSpPr/>
        <p:nvPr/>
      </p:nvGrpSpPr>
      <p:grpSpPr>
        <a:xfrm>
          <a:off x="0" y="0"/>
          <a:ext cx="0" cy="0"/>
          <a:chOff x="0" y="0"/>
          <a:chExt cx="0" cy="0"/>
        </a:xfrm>
      </p:grpSpPr>
      <p:grpSp>
        <p:nvGrpSpPr>
          <p:cNvPr id="69" name="Shape 69"/>
          <p:cNvGrpSpPr/>
          <p:nvPr/>
        </p:nvGrpSpPr>
        <p:grpSpPr>
          <a:xfrm>
            <a:off x="6098378" y="4"/>
            <a:ext cx="3045625" cy="2030570"/>
            <a:chOff x="6098378" y="4"/>
            <a:chExt cx="3045625" cy="2030570"/>
          </a:xfrm>
        </p:grpSpPr>
        <p:sp>
          <p:nvSpPr>
            <p:cNvPr id="70" name="Shape 70"/>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a:spcBef>
                  <a:spcPts val="0"/>
                </a:spcBef>
                <a:buNone/>
              </a:pPr>
              <a:endParaRPr/>
            </a:p>
          </p:txBody>
        </p:sp>
        <p:sp>
          <p:nvSpPr>
            <p:cNvPr id="71" name="Shape 71"/>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a:spcBef>
                  <a:spcPts val="0"/>
                </a:spcBef>
                <a:buNone/>
              </a:pPr>
              <a:endParaRPr/>
            </a:p>
          </p:txBody>
        </p:sp>
        <p:sp>
          <p:nvSpPr>
            <p:cNvPr id="72" name="Shape 72"/>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a:spcBef>
                  <a:spcPts val="0"/>
                </a:spcBef>
                <a:buNone/>
              </a:pPr>
              <a:endParaRPr/>
            </a:p>
          </p:txBody>
        </p:sp>
        <p:sp>
          <p:nvSpPr>
            <p:cNvPr id="73" name="Shape 73"/>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a:spcBef>
                  <a:spcPts val="0"/>
                </a:spcBef>
                <a:buNone/>
              </a:pPr>
              <a:endParaRPr/>
            </a:p>
          </p:txBody>
        </p:sp>
        <p:sp>
          <p:nvSpPr>
            <p:cNvPr id="74" name="Shape 74"/>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a:spcBef>
                  <a:spcPts val="0"/>
                </a:spcBef>
                <a:buNone/>
              </a:pPr>
              <a:endParaRPr/>
            </a:p>
          </p:txBody>
        </p:sp>
      </p:grpSp>
      <p:sp>
        <p:nvSpPr>
          <p:cNvPr id="75" name="Shape 75"/>
          <p:cNvSpPr txBox="1">
            <a:spLocks noGrp="1"/>
          </p:cNvSpPr>
          <p:nvPr>
            <p:ph type="title"/>
          </p:nvPr>
        </p:nvSpPr>
        <p:spPr>
          <a:xfrm>
            <a:off x="311700" y="1256050"/>
            <a:ext cx="8520599" cy="2030700"/>
          </a:xfrm>
          <a:prstGeom prst="rect">
            <a:avLst/>
          </a:prstGeom>
        </p:spPr>
        <p:txBody>
          <a:bodyPr lIns="91425" tIns="91425" rIns="91425" bIns="91425" anchor="b" anchorCtr="0"/>
          <a:lstStyle>
            <a:lvl1pPr algn="ctr">
              <a:spcBef>
                <a:spcPts val="0"/>
              </a:spcBef>
              <a:buClr>
                <a:schemeClr val="lt1"/>
              </a:buClr>
              <a:buSzPct val="100000"/>
              <a:defRPr sz="12000">
                <a:solidFill>
                  <a:schemeClr val="lt1"/>
                </a:solidFill>
              </a:defRPr>
            </a:lvl1pPr>
            <a:lvl2pPr algn="ctr">
              <a:spcBef>
                <a:spcPts val="0"/>
              </a:spcBef>
              <a:buClr>
                <a:schemeClr val="lt1"/>
              </a:buClr>
              <a:buSzPct val="100000"/>
              <a:defRPr sz="12000">
                <a:solidFill>
                  <a:schemeClr val="lt1"/>
                </a:solidFill>
              </a:defRPr>
            </a:lvl2pPr>
            <a:lvl3pPr algn="ctr">
              <a:spcBef>
                <a:spcPts val="0"/>
              </a:spcBef>
              <a:buClr>
                <a:schemeClr val="lt1"/>
              </a:buClr>
              <a:buSzPct val="100000"/>
              <a:defRPr sz="12000">
                <a:solidFill>
                  <a:schemeClr val="lt1"/>
                </a:solidFill>
              </a:defRPr>
            </a:lvl3pPr>
            <a:lvl4pPr algn="ctr">
              <a:spcBef>
                <a:spcPts val="0"/>
              </a:spcBef>
              <a:buClr>
                <a:schemeClr val="lt1"/>
              </a:buClr>
              <a:buSzPct val="100000"/>
              <a:defRPr sz="12000">
                <a:solidFill>
                  <a:schemeClr val="lt1"/>
                </a:solidFill>
              </a:defRPr>
            </a:lvl4pPr>
            <a:lvl5pPr algn="ctr">
              <a:spcBef>
                <a:spcPts val="0"/>
              </a:spcBef>
              <a:buClr>
                <a:schemeClr val="lt1"/>
              </a:buClr>
              <a:buSzPct val="100000"/>
              <a:defRPr sz="12000">
                <a:solidFill>
                  <a:schemeClr val="lt1"/>
                </a:solidFill>
              </a:defRPr>
            </a:lvl5pPr>
            <a:lvl6pPr algn="ctr">
              <a:spcBef>
                <a:spcPts val="0"/>
              </a:spcBef>
              <a:buClr>
                <a:schemeClr val="lt1"/>
              </a:buClr>
              <a:buSzPct val="100000"/>
              <a:defRPr sz="12000">
                <a:solidFill>
                  <a:schemeClr val="lt1"/>
                </a:solidFill>
              </a:defRPr>
            </a:lvl6pPr>
            <a:lvl7pPr algn="ctr">
              <a:spcBef>
                <a:spcPts val="0"/>
              </a:spcBef>
              <a:buClr>
                <a:schemeClr val="lt1"/>
              </a:buClr>
              <a:buSzPct val="100000"/>
              <a:defRPr sz="12000">
                <a:solidFill>
                  <a:schemeClr val="lt1"/>
                </a:solidFill>
              </a:defRPr>
            </a:lvl7pPr>
            <a:lvl8pPr algn="ctr">
              <a:spcBef>
                <a:spcPts val="0"/>
              </a:spcBef>
              <a:buClr>
                <a:schemeClr val="lt1"/>
              </a:buClr>
              <a:buSzPct val="100000"/>
              <a:defRPr sz="12000">
                <a:solidFill>
                  <a:schemeClr val="lt1"/>
                </a:solidFill>
              </a:defRPr>
            </a:lvl8pPr>
            <a:lvl9pPr algn="ctr">
              <a:spcBef>
                <a:spcPts val="0"/>
              </a:spcBef>
              <a:buClr>
                <a:schemeClr val="lt1"/>
              </a:buClr>
              <a:buSzPct val="100000"/>
              <a:defRPr sz="12000">
                <a:solidFill>
                  <a:schemeClr val="lt1"/>
                </a:solidFill>
              </a:defRPr>
            </a:lvl9pPr>
          </a:lstStyle>
          <a:p>
            <a:endParaRPr/>
          </a:p>
        </p:txBody>
      </p:sp>
      <p:sp>
        <p:nvSpPr>
          <p:cNvPr id="76" name="Shape 76"/>
          <p:cNvSpPr txBox="1">
            <a:spLocks noGrp="1"/>
          </p:cNvSpPr>
          <p:nvPr>
            <p:ph type="body" idx="1"/>
          </p:nvPr>
        </p:nvSpPr>
        <p:spPr>
          <a:xfrm>
            <a:off x="311700" y="3369225"/>
            <a:ext cx="8520599" cy="1281900"/>
          </a:xfrm>
          <a:prstGeom prst="rect">
            <a:avLst/>
          </a:prstGeom>
        </p:spPr>
        <p:txBody>
          <a:bodyPr lIns="91425" tIns="91425" rIns="91425" bIns="91425" anchor="t" anchorCtr="0"/>
          <a:lstStyle>
            <a:lvl1pPr algn="ctr">
              <a:spcBef>
                <a:spcPts val="0"/>
              </a:spcBef>
              <a:buClr>
                <a:schemeClr val="lt1"/>
              </a:buClr>
              <a:defRPr>
                <a:solidFill>
                  <a:schemeClr val="lt1"/>
                </a:solidFill>
              </a:defRPr>
            </a:lvl1pPr>
            <a:lvl2pPr algn="ctr">
              <a:spcBef>
                <a:spcPts val="0"/>
              </a:spcBef>
              <a:buClr>
                <a:schemeClr val="lt1"/>
              </a:buClr>
              <a:defRPr>
                <a:solidFill>
                  <a:schemeClr val="lt1"/>
                </a:solidFill>
              </a:defRPr>
            </a:lvl2pPr>
            <a:lvl3pPr algn="ctr">
              <a:spcBef>
                <a:spcPts val="0"/>
              </a:spcBef>
              <a:buClr>
                <a:schemeClr val="lt1"/>
              </a:buClr>
              <a:defRPr>
                <a:solidFill>
                  <a:schemeClr val="lt1"/>
                </a:solidFill>
              </a:defRPr>
            </a:lvl3pPr>
            <a:lvl4pPr algn="ctr">
              <a:spcBef>
                <a:spcPts val="0"/>
              </a:spcBef>
              <a:buClr>
                <a:schemeClr val="lt1"/>
              </a:buClr>
              <a:defRPr>
                <a:solidFill>
                  <a:schemeClr val="lt1"/>
                </a:solidFill>
              </a:defRPr>
            </a:lvl4pPr>
            <a:lvl5pPr algn="ctr">
              <a:spcBef>
                <a:spcPts val="0"/>
              </a:spcBef>
              <a:buClr>
                <a:schemeClr val="lt1"/>
              </a:buClr>
              <a:defRPr>
                <a:solidFill>
                  <a:schemeClr val="lt1"/>
                </a:solidFill>
              </a:defRPr>
            </a:lvl5pPr>
            <a:lvl6pPr algn="ctr">
              <a:spcBef>
                <a:spcPts val="0"/>
              </a:spcBef>
              <a:buClr>
                <a:schemeClr val="lt1"/>
              </a:buClr>
              <a:defRPr>
                <a:solidFill>
                  <a:schemeClr val="lt1"/>
                </a:solidFill>
              </a:defRPr>
            </a:lvl6pPr>
            <a:lvl7pPr algn="ctr">
              <a:spcBef>
                <a:spcPts val="0"/>
              </a:spcBef>
              <a:buClr>
                <a:schemeClr val="lt1"/>
              </a:buClr>
              <a:defRPr>
                <a:solidFill>
                  <a:schemeClr val="lt1"/>
                </a:solidFill>
              </a:defRPr>
            </a:lvl7pPr>
            <a:lvl8pPr algn="ctr">
              <a:spcBef>
                <a:spcPts val="0"/>
              </a:spcBef>
              <a:buClr>
                <a:schemeClr val="lt1"/>
              </a:buClr>
              <a:defRPr>
                <a:solidFill>
                  <a:schemeClr val="lt1"/>
                </a:solidFill>
              </a:defRPr>
            </a:lvl8pPr>
            <a:lvl9pPr algn="ctr">
              <a:spcBef>
                <a:spcPts val="0"/>
              </a:spcBef>
              <a:buClr>
                <a:schemeClr val="lt1"/>
              </a:buClr>
              <a:defRPr>
                <a:solidFill>
                  <a:schemeClr val="lt1"/>
                </a:solidFill>
              </a:defRPr>
            </a:lvl9pPr>
          </a:lstStyle>
          <a:p>
            <a:endParaRPr/>
          </a:p>
        </p:txBody>
      </p:sp>
      <p:sp>
        <p:nvSpPr>
          <p:cNvPr id="77" name="Shape 77"/>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‹Nº›</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78"/>
        <p:cNvGrpSpPr/>
        <p:nvPr/>
      </p:nvGrpSpPr>
      <p:grpSpPr>
        <a:xfrm>
          <a:off x="0" y="0"/>
          <a:ext cx="0" cy="0"/>
          <a:chOff x="0" y="0"/>
          <a:chExt cx="0" cy="0"/>
        </a:xfrm>
      </p:grpSpPr>
      <p:sp>
        <p:nvSpPr>
          <p:cNvPr id="79" name="Shape 79"/>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dk2"/>
                </a:solidFill>
              </a:rPr>
              <a:t>‹Nº›</a:t>
            </a:fld>
            <a:endParaRPr lang="en">
              <a:solidFill>
                <a:schemeClr val="dk2"/>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bg>
      <p:bgPr>
        <a:solidFill>
          <a:schemeClr val="dk1"/>
        </a:solidFill>
        <a:effectLst/>
      </p:bgPr>
    </p:bg>
    <p:spTree>
      <p:nvGrpSpPr>
        <p:cNvPr id="1" name="Shape 18"/>
        <p:cNvGrpSpPr/>
        <p:nvPr/>
      </p:nvGrpSpPr>
      <p:grpSpPr>
        <a:xfrm>
          <a:off x="0" y="0"/>
          <a:ext cx="0" cy="0"/>
          <a:chOff x="0" y="0"/>
          <a:chExt cx="0" cy="0"/>
        </a:xfrm>
      </p:grpSpPr>
      <p:grpSp>
        <p:nvGrpSpPr>
          <p:cNvPr id="19" name="Shape 19"/>
          <p:cNvGrpSpPr/>
          <p:nvPr/>
        </p:nvGrpSpPr>
        <p:grpSpPr>
          <a:xfrm>
            <a:off x="6098378" y="4"/>
            <a:ext cx="3045625" cy="2030570"/>
            <a:chOff x="6098378" y="4"/>
            <a:chExt cx="3045625" cy="2030570"/>
          </a:xfrm>
        </p:grpSpPr>
        <p:sp>
          <p:nvSpPr>
            <p:cNvPr id="20" name="Shape 20"/>
            <p:cNvSpPr/>
            <p:nvPr/>
          </p:nvSpPr>
          <p:spPr>
            <a:xfrm>
              <a:off x="8128803" y="15"/>
              <a:ext cx="1015200" cy="1015200"/>
            </a:xfrm>
            <a:prstGeom prst="rect">
              <a:avLst/>
            </a:prstGeom>
            <a:solidFill>
              <a:schemeClr val="accent1"/>
            </a:solidFill>
            <a:ln>
              <a:noFill/>
            </a:ln>
          </p:spPr>
          <p:txBody>
            <a:bodyPr lIns="91425" tIns="91425" rIns="91425" bIns="91425" anchor="ctr" anchorCtr="0">
              <a:noAutofit/>
            </a:bodyPr>
            <a:lstStyle/>
            <a:p>
              <a:pPr>
                <a:spcBef>
                  <a:spcPts val="0"/>
                </a:spcBef>
                <a:buNone/>
              </a:pPr>
              <a:endParaRPr/>
            </a:p>
          </p:txBody>
        </p:sp>
        <p:sp>
          <p:nvSpPr>
            <p:cNvPr id="21" name="Shape 21"/>
            <p:cNvSpPr/>
            <p:nvPr/>
          </p:nvSpPr>
          <p:spPr>
            <a:xfrm flipH="1">
              <a:off x="7113463" y="4"/>
              <a:ext cx="1015200" cy="1015200"/>
            </a:xfrm>
            <a:prstGeom prst="rtTriangle">
              <a:avLst/>
            </a:prstGeom>
            <a:solidFill>
              <a:schemeClr val="accent2"/>
            </a:solidFill>
            <a:ln>
              <a:noFill/>
            </a:ln>
          </p:spPr>
          <p:txBody>
            <a:bodyPr lIns="91425" tIns="91425" rIns="91425" bIns="91425" anchor="ctr" anchorCtr="0">
              <a:noAutofit/>
            </a:bodyPr>
            <a:lstStyle/>
            <a:p>
              <a:pPr>
                <a:spcBef>
                  <a:spcPts val="0"/>
                </a:spcBef>
                <a:buNone/>
              </a:pPr>
              <a:endParaRPr/>
            </a:p>
          </p:txBody>
        </p:sp>
        <p:sp>
          <p:nvSpPr>
            <p:cNvPr id="22" name="Shape 22"/>
            <p:cNvSpPr/>
            <p:nvPr/>
          </p:nvSpPr>
          <p:spPr>
            <a:xfrm rot="10800000" flipH="1">
              <a:off x="7113588" y="106"/>
              <a:ext cx="1015200" cy="1015200"/>
            </a:xfrm>
            <a:prstGeom prst="rtTriangle">
              <a:avLst/>
            </a:prstGeom>
            <a:solidFill>
              <a:schemeClr val="accent6"/>
            </a:solidFill>
            <a:ln>
              <a:noFill/>
            </a:ln>
          </p:spPr>
          <p:txBody>
            <a:bodyPr lIns="91425" tIns="91425" rIns="91425" bIns="91425" anchor="ctr" anchorCtr="0">
              <a:noAutofit/>
            </a:bodyPr>
            <a:lstStyle/>
            <a:p>
              <a:pPr>
                <a:spcBef>
                  <a:spcPts val="0"/>
                </a:spcBef>
                <a:buNone/>
              </a:pPr>
              <a:endParaRPr/>
            </a:p>
          </p:txBody>
        </p:sp>
        <p:sp>
          <p:nvSpPr>
            <p:cNvPr id="23" name="Shape 23"/>
            <p:cNvSpPr/>
            <p:nvPr/>
          </p:nvSpPr>
          <p:spPr>
            <a:xfrm rot="10800000">
              <a:off x="6098378" y="96"/>
              <a:ext cx="1015200" cy="1015200"/>
            </a:xfrm>
            <a:prstGeom prst="rtTriangle">
              <a:avLst/>
            </a:prstGeom>
            <a:solidFill>
              <a:schemeClr val="accent1"/>
            </a:solidFill>
            <a:ln>
              <a:noFill/>
            </a:ln>
          </p:spPr>
          <p:txBody>
            <a:bodyPr lIns="91425" tIns="91425" rIns="91425" bIns="91425" anchor="ctr" anchorCtr="0">
              <a:noAutofit/>
            </a:bodyPr>
            <a:lstStyle/>
            <a:p>
              <a:pPr>
                <a:spcBef>
                  <a:spcPts val="0"/>
                </a:spcBef>
                <a:buNone/>
              </a:pPr>
              <a:endParaRPr/>
            </a:p>
          </p:txBody>
        </p:sp>
        <p:sp>
          <p:nvSpPr>
            <p:cNvPr id="24" name="Shape 24"/>
            <p:cNvSpPr/>
            <p:nvPr/>
          </p:nvSpPr>
          <p:spPr>
            <a:xfrm rot="10800000">
              <a:off x="8128789" y="1015375"/>
              <a:ext cx="1015200" cy="1015200"/>
            </a:xfrm>
            <a:prstGeom prst="rtTriangle">
              <a:avLst/>
            </a:prstGeom>
            <a:solidFill>
              <a:schemeClr val="accent6"/>
            </a:solidFill>
            <a:ln>
              <a:noFill/>
            </a:ln>
          </p:spPr>
          <p:txBody>
            <a:bodyPr lIns="91425" tIns="91425" rIns="91425" bIns="91425" anchor="ctr" anchorCtr="0">
              <a:noAutofit/>
            </a:bodyPr>
            <a:lstStyle/>
            <a:p>
              <a:pPr>
                <a:spcBef>
                  <a:spcPts val="0"/>
                </a:spcBef>
                <a:buNone/>
              </a:pPr>
              <a:endParaRPr/>
            </a:p>
          </p:txBody>
        </p:sp>
      </p:grpSp>
      <p:sp>
        <p:nvSpPr>
          <p:cNvPr id="25" name="Shape 25"/>
          <p:cNvSpPr txBox="1">
            <a:spLocks noGrp="1"/>
          </p:cNvSpPr>
          <p:nvPr>
            <p:ph type="title"/>
          </p:nvPr>
        </p:nvSpPr>
        <p:spPr>
          <a:xfrm>
            <a:off x="598100" y="2152347"/>
            <a:ext cx="8222100" cy="838799"/>
          </a:xfrm>
          <a:prstGeom prst="rect">
            <a:avLst/>
          </a:prstGeom>
        </p:spPr>
        <p:txBody>
          <a:bodyPr lIns="91425" tIns="91425" rIns="91425" bIns="91425" anchor="ctr" anchorCtr="0"/>
          <a:lstStyle>
            <a:lvl1pPr>
              <a:spcBef>
                <a:spcPts val="0"/>
              </a:spcBef>
              <a:buClr>
                <a:schemeClr val="lt1"/>
              </a:buClr>
              <a:buSzPct val="100000"/>
              <a:defRPr sz="4200">
                <a:solidFill>
                  <a:schemeClr val="lt1"/>
                </a:solidFill>
              </a:defRPr>
            </a:lvl1pPr>
            <a:lvl2pPr>
              <a:spcBef>
                <a:spcPts val="0"/>
              </a:spcBef>
              <a:buClr>
                <a:schemeClr val="lt1"/>
              </a:buClr>
              <a:buSzPct val="100000"/>
              <a:defRPr sz="4200">
                <a:solidFill>
                  <a:schemeClr val="lt1"/>
                </a:solidFill>
              </a:defRPr>
            </a:lvl2pPr>
            <a:lvl3pPr>
              <a:spcBef>
                <a:spcPts val="0"/>
              </a:spcBef>
              <a:buClr>
                <a:schemeClr val="lt1"/>
              </a:buClr>
              <a:buSzPct val="100000"/>
              <a:defRPr sz="4200">
                <a:solidFill>
                  <a:schemeClr val="lt1"/>
                </a:solidFill>
              </a:defRPr>
            </a:lvl3pPr>
            <a:lvl4pPr>
              <a:spcBef>
                <a:spcPts val="0"/>
              </a:spcBef>
              <a:buClr>
                <a:schemeClr val="lt1"/>
              </a:buClr>
              <a:buSzPct val="100000"/>
              <a:defRPr sz="4200">
                <a:solidFill>
                  <a:schemeClr val="lt1"/>
                </a:solidFill>
              </a:defRPr>
            </a:lvl4pPr>
            <a:lvl5pPr>
              <a:spcBef>
                <a:spcPts val="0"/>
              </a:spcBef>
              <a:buClr>
                <a:schemeClr val="lt1"/>
              </a:buClr>
              <a:buSzPct val="100000"/>
              <a:defRPr sz="4200">
                <a:solidFill>
                  <a:schemeClr val="lt1"/>
                </a:solidFill>
              </a:defRPr>
            </a:lvl5pPr>
            <a:lvl6pPr>
              <a:spcBef>
                <a:spcPts val="0"/>
              </a:spcBef>
              <a:buClr>
                <a:schemeClr val="lt1"/>
              </a:buClr>
              <a:buSzPct val="100000"/>
              <a:defRPr sz="4200">
                <a:solidFill>
                  <a:schemeClr val="lt1"/>
                </a:solidFill>
              </a:defRPr>
            </a:lvl6pPr>
            <a:lvl7pPr>
              <a:spcBef>
                <a:spcPts val="0"/>
              </a:spcBef>
              <a:buClr>
                <a:schemeClr val="lt1"/>
              </a:buClr>
              <a:buSzPct val="100000"/>
              <a:defRPr sz="4200">
                <a:solidFill>
                  <a:schemeClr val="lt1"/>
                </a:solidFill>
              </a:defRPr>
            </a:lvl7pPr>
            <a:lvl8pPr>
              <a:spcBef>
                <a:spcPts val="0"/>
              </a:spcBef>
              <a:buClr>
                <a:schemeClr val="lt1"/>
              </a:buClr>
              <a:buSzPct val="100000"/>
              <a:defRPr sz="4200">
                <a:solidFill>
                  <a:schemeClr val="lt1"/>
                </a:solidFill>
              </a:defRPr>
            </a:lvl8pPr>
            <a:lvl9pPr>
              <a:spcBef>
                <a:spcPts val="0"/>
              </a:spcBef>
              <a:buClr>
                <a:schemeClr val="lt1"/>
              </a:buClr>
              <a:buSzPct val="100000"/>
              <a:defRPr sz="4200">
                <a:solidFill>
                  <a:schemeClr val="lt1"/>
                </a:solidFill>
              </a:defRPr>
            </a:lvl9pPr>
          </a:lstStyle>
          <a:p>
            <a:endParaRPr/>
          </a:p>
        </p:txBody>
      </p:sp>
      <p:sp>
        <p:nvSpPr>
          <p:cNvPr id="26" name="Shape 26"/>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‹Nº›</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27"/>
        <p:cNvGrpSpPr/>
        <p:nvPr/>
      </p:nvGrpSpPr>
      <p:grpSpPr>
        <a:xfrm>
          <a:off x="0" y="0"/>
          <a:ext cx="0" cy="0"/>
          <a:chOff x="0" y="0"/>
          <a:chExt cx="0" cy="0"/>
        </a:xfrm>
      </p:grpSpPr>
      <p:grpSp>
        <p:nvGrpSpPr>
          <p:cNvPr id="28" name="Shape 28"/>
          <p:cNvGrpSpPr/>
          <p:nvPr/>
        </p:nvGrpSpPr>
        <p:grpSpPr>
          <a:xfrm>
            <a:off x="0" y="3903669"/>
            <a:ext cx="9144000" cy="1239924"/>
            <a:chOff x="0" y="3903669"/>
            <a:chExt cx="9144000" cy="1239924"/>
          </a:xfrm>
        </p:grpSpPr>
        <p:sp>
          <p:nvSpPr>
            <p:cNvPr id="29" name="Shape 29"/>
            <p:cNvSpPr/>
            <p:nvPr/>
          </p:nvSpPr>
          <p:spPr>
            <a:xfrm>
              <a:off x="8154895" y="3903669"/>
              <a:ext cx="989099" cy="987899"/>
            </a:xfrm>
            <a:prstGeom prst="rtTriangle">
              <a:avLst/>
            </a:prstGeom>
            <a:solidFill>
              <a:schemeClr val="accent5"/>
            </a:solidFill>
            <a:ln>
              <a:noFill/>
            </a:ln>
          </p:spPr>
          <p:txBody>
            <a:bodyPr lIns="91425" tIns="91425" rIns="91425" bIns="91425" anchor="ctr" anchorCtr="0">
              <a:noAutofit/>
            </a:bodyPr>
            <a:lstStyle/>
            <a:p>
              <a:pPr>
                <a:spcBef>
                  <a:spcPts val="0"/>
                </a:spcBef>
                <a:buNone/>
              </a:pPr>
              <a:endParaRPr/>
            </a:p>
          </p:txBody>
        </p:sp>
        <p:sp>
          <p:nvSpPr>
            <p:cNvPr id="30" name="Shape 30"/>
            <p:cNvSpPr/>
            <p:nvPr/>
          </p:nvSpPr>
          <p:spPr>
            <a:xfrm flipH="1">
              <a:off x="6181162" y="3903669"/>
              <a:ext cx="989099" cy="987899"/>
            </a:xfrm>
            <a:prstGeom prst="rtTriangle">
              <a:avLst/>
            </a:prstGeom>
            <a:solidFill>
              <a:schemeClr val="accent5"/>
            </a:solidFill>
            <a:ln>
              <a:noFill/>
            </a:ln>
          </p:spPr>
          <p:txBody>
            <a:bodyPr lIns="91425" tIns="91425" rIns="91425" bIns="91425" anchor="ctr" anchorCtr="0">
              <a:noAutofit/>
            </a:bodyPr>
            <a:lstStyle/>
            <a:p>
              <a:pPr>
                <a:spcBef>
                  <a:spcPts val="0"/>
                </a:spcBef>
                <a:buNone/>
              </a:pPr>
              <a:endParaRPr/>
            </a:p>
          </p:txBody>
        </p:sp>
        <p:sp>
          <p:nvSpPr>
            <p:cNvPr id="31" name="Shape 31"/>
            <p:cNvSpPr/>
            <p:nvPr/>
          </p:nvSpPr>
          <p:spPr>
            <a:xfrm>
              <a:off x="7170274" y="3903669"/>
              <a:ext cx="989099" cy="987899"/>
            </a:xfrm>
            <a:prstGeom prst="rect">
              <a:avLst/>
            </a:prstGeom>
            <a:solidFill>
              <a:schemeClr val="accent4"/>
            </a:solidFill>
            <a:ln>
              <a:noFill/>
            </a:ln>
          </p:spPr>
          <p:txBody>
            <a:bodyPr lIns="91425" tIns="91425" rIns="91425" bIns="91425" anchor="ctr" anchorCtr="0">
              <a:noAutofit/>
            </a:bodyPr>
            <a:lstStyle/>
            <a:p>
              <a:pPr>
                <a:spcBef>
                  <a:spcPts val="0"/>
                </a:spcBef>
                <a:buNone/>
              </a:pPr>
              <a:endParaRPr/>
            </a:p>
          </p:txBody>
        </p:sp>
        <p:sp>
          <p:nvSpPr>
            <p:cNvPr id="32" name="Shape 32"/>
            <p:cNvSpPr/>
            <p:nvPr/>
          </p:nvSpPr>
          <p:spPr>
            <a:xfrm rot="10800000">
              <a:off x="8154757" y="3903682"/>
              <a:ext cx="989099" cy="987899"/>
            </a:xfrm>
            <a:prstGeom prst="rtTriangle">
              <a:avLst/>
            </a:prstGeom>
            <a:solidFill>
              <a:schemeClr val="accent3"/>
            </a:solidFill>
            <a:ln>
              <a:noFill/>
            </a:ln>
          </p:spPr>
          <p:txBody>
            <a:bodyPr lIns="91425" tIns="91425" rIns="91425" bIns="91425" anchor="ctr" anchorCtr="0">
              <a:noAutofit/>
            </a:bodyPr>
            <a:lstStyle/>
            <a:p>
              <a:pPr>
                <a:spcBef>
                  <a:spcPts val="0"/>
                </a:spcBef>
                <a:buNone/>
              </a:pPr>
              <a:endParaRPr/>
            </a:p>
          </p:txBody>
        </p:sp>
        <p:sp>
          <p:nvSpPr>
            <p:cNvPr id="33" name="Shape 33"/>
            <p:cNvSpPr/>
            <p:nvPr/>
          </p:nvSpPr>
          <p:spPr>
            <a:xfrm>
              <a:off x="0" y="4891594"/>
              <a:ext cx="9144000" cy="251999"/>
            </a:xfrm>
            <a:prstGeom prst="rect">
              <a:avLst/>
            </a:prstGeom>
            <a:solidFill>
              <a:schemeClr val="dk1"/>
            </a:solidFill>
            <a:ln>
              <a:noFill/>
            </a:ln>
          </p:spPr>
          <p:txBody>
            <a:bodyPr lIns="91425" tIns="91425" rIns="91425" bIns="91425" anchor="ctr" anchorCtr="0">
              <a:noAutofit/>
            </a:bodyPr>
            <a:lstStyle/>
            <a:p>
              <a:pPr>
                <a:spcBef>
                  <a:spcPts val="0"/>
                </a:spcBef>
                <a:buNone/>
              </a:pPr>
              <a:endParaRPr/>
            </a:p>
          </p:txBody>
        </p:sp>
      </p:grpSp>
      <p:sp>
        <p:nvSpPr>
          <p:cNvPr id="34" name="Shape 34"/>
          <p:cNvSpPr txBox="1">
            <a:spLocks noGrp="1"/>
          </p:cNvSpPr>
          <p:nvPr>
            <p:ph type="title"/>
          </p:nvPr>
        </p:nvSpPr>
        <p:spPr>
          <a:xfrm>
            <a:off x="311700" y="410000"/>
            <a:ext cx="8520599" cy="6078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5" name="Shape 35"/>
          <p:cNvSpPr txBox="1">
            <a:spLocks noGrp="1"/>
          </p:cNvSpPr>
          <p:nvPr>
            <p:ph type="body" idx="1"/>
          </p:nvPr>
        </p:nvSpPr>
        <p:spPr>
          <a:xfrm>
            <a:off x="311700" y="1229875"/>
            <a:ext cx="8520599" cy="33390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6" name="Shape 36"/>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‹Nº›</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37"/>
        <p:cNvGrpSpPr/>
        <p:nvPr/>
      </p:nvGrpSpPr>
      <p:grpSpPr>
        <a:xfrm>
          <a:off x="0" y="0"/>
          <a:ext cx="0" cy="0"/>
          <a:chOff x="0" y="0"/>
          <a:chExt cx="0" cy="0"/>
        </a:xfrm>
      </p:grpSpPr>
      <p:sp>
        <p:nvSpPr>
          <p:cNvPr id="38" name="Shape 38"/>
          <p:cNvSpPr txBox="1">
            <a:spLocks noGrp="1"/>
          </p:cNvSpPr>
          <p:nvPr>
            <p:ph type="title"/>
          </p:nvPr>
        </p:nvSpPr>
        <p:spPr>
          <a:xfrm>
            <a:off x="311700" y="410000"/>
            <a:ext cx="8520599" cy="6078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9" name="Shape 39"/>
          <p:cNvSpPr txBox="1">
            <a:spLocks noGrp="1"/>
          </p:cNvSpPr>
          <p:nvPr>
            <p:ph type="body" idx="1"/>
          </p:nvPr>
        </p:nvSpPr>
        <p:spPr>
          <a:xfrm>
            <a:off x="311700" y="1229975"/>
            <a:ext cx="3999899" cy="33390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40" name="Shape 40"/>
          <p:cNvSpPr txBox="1">
            <a:spLocks noGrp="1"/>
          </p:cNvSpPr>
          <p:nvPr>
            <p:ph type="body" idx="2"/>
          </p:nvPr>
        </p:nvSpPr>
        <p:spPr>
          <a:xfrm>
            <a:off x="4832400" y="1229975"/>
            <a:ext cx="3999899" cy="33390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41" name="Shape 41"/>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dk2"/>
                </a:solidFill>
              </a:rPr>
              <a:t>‹Nº›</a:t>
            </a:fld>
            <a:endParaRPr lang="en">
              <a:solidFill>
                <a:schemeClr val="dk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2"/>
        <p:cNvGrpSpPr/>
        <p:nvPr/>
      </p:nvGrpSpPr>
      <p:grpSpPr>
        <a:xfrm>
          <a:off x="0" y="0"/>
          <a:ext cx="0" cy="0"/>
          <a:chOff x="0" y="0"/>
          <a:chExt cx="0" cy="0"/>
        </a:xfrm>
      </p:grpSpPr>
      <p:sp>
        <p:nvSpPr>
          <p:cNvPr id="43" name="Shape 43"/>
          <p:cNvSpPr txBox="1">
            <a:spLocks noGrp="1"/>
          </p:cNvSpPr>
          <p:nvPr>
            <p:ph type="title"/>
          </p:nvPr>
        </p:nvSpPr>
        <p:spPr>
          <a:xfrm>
            <a:off x="311700" y="410000"/>
            <a:ext cx="8520599" cy="6078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44" name="Shape 44"/>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dk2"/>
                </a:solidFill>
              </a:rPr>
              <a:t>‹Nº›</a:t>
            </a:fld>
            <a:endParaRPr lang="en">
              <a:solidFill>
                <a:schemeClr val="dk2"/>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311700" y="555600"/>
            <a:ext cx="2807999" cy="755699"/>
          </a:xfrm>
          <a:prstGeom prst="rect">
            <a:avLst/>
          </a:prstGeom>
        </p:spPr>
        <p:txBody>
          <a:bodyPr lIns="91425" tIns="91425" rIns="91425" bIns="91425" anchor="b" anchorCtr="0"/>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47" name="Shape 47"/>
          <p:cNvSpPr txBox="1">
            <a:spLocks noGrp="1"/>
          </p:cNvSpPr>
          <p:nvPr>
            <p:ph type="body" idx="1"/>
          </p:nvPr>
        </p:nvSpPr>
        <p:spPr>
          <a:xfrm>
            <a:off x="311700" y="1465804"/>
            <a:ext cx="2807999" cy="3103199"/>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48" name="Shape 48"/>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dk2"/>
                </a:solidFill>
              </a:rPr>
              <a:t>‹Nº›</a:t>
            </a:fld>
            <a:endParaRPr lang="en">
              <a:solidFill>
                <a:schemeClr val="dk2"/>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bg>
      <p:bgPr>
        <a:solidFill>
          <a:schemeClr val="accent4"/>
        </a:solidFill>
        <a:effectLst/>
      </p:bgPr>
    </p:bg>
    <p:spTree>
      <p:nvGrpSpPr>
        <p:cNvPr id="1" name="Shape 49"/>
        <p:cNvGrpSpPr/>
        <p:nvPr/>
      </p:nvGrpSpPr>
      <p:grpSpPr>
        <a:xfrm>
          <a:off x="0" y="0"/>
          <a:ext cx="0" cy="0"/>
          <a:chOff x="0" y="0"/>
          <a:chExt cx="0" cy="0"/>
        </a:xfrm>
      </p:grpSpPr>
      <p:grpSp>
        <p:nvGrpSpPr>
          <p:cNvPr id="50" name="Shape 50"/>
          <p:cNvGrpSpPr/>
          <p:nvPr/>
        </p:nvGrpSpPr>
        <p:grpSpPr>
          <a:xfrm>
            <a:off x="6098378" y="4"/>
            <a:ext cx="3045625" cy="2030570"/>
            <a:chOff x="6098378" y="4"/>
            <a:chExt cx="3045625" cy="2030570"/>
          </a:xfrm>
        </p:grpSpPr>
        <p:sp>
          <p:nvSpPr>
            <p:cNvPr id="51" name="Shape 51"/>
            <p:cNvSpPr/>
            <p:nvPr/>
          </p:nvSpPr>
          <p:spPr>
            <a:xfrm>
              <a:off x="8128803" y="15"/>
              <a:ext cx="1015200" cy="1015200"/>
            </a:xfrm>
            <a:prstGeom prst="rect">
              <a:avLst/>
            </a:prstGeom>
            <a:solidFill>
              <a:schemeClr val="accent3"/>
            </a:solidFill>
            <a:ln>
              <a:noFill/>
            </a:ln>
          </p:spPr>
          <p:txBody>
            <a:bodyPr lIns="91425" tIns="91425" rIns="91425" bIns="91425" anchor="ctr" anchorCtr="0">
              <a:noAutofit/>
            </a:bodyPr>
            <a:lstStyle/>
            <a:p>
              <a:pPr>
                <a:spcBef>
                  <a:spcPts val="0"/>
                </a:spcBef>
                <a:buNone/>
              </a:pPr>
              <a:endParaRPr/>
            </a:p>
          </p:txBody>
        </p:sp>
        <p:sp>
          <p:nvSpPr>
            <p:cNvPr id="52" name="Shape 52"/>
            <p:cNvSpPr/>
            <p:nvPr/>
          </p:nvSpPr>
          <p:spPr>
            <a:xfrm flipH="1">
              <a:off x="7113463" y="4"/>
              <a:ext cx="1015200" cy="1015200"/>
            </a:xfrm>
            <a:prstGeom prst="rtTriangle">
              <a:avLst/>
            </a:prstGeom>
            <a:solidFill>
              <a:schemeClr val="accent5"/>
            </a:solidFill>
            <a:ln>
              <a:noFill/>
            </a:ln>
          </p:spPr>
          <p:txBody>
            <a:bodyPr lIns="91425" tIns="91425" rIns="91425" bIns="91425" anchor="ctr" anchorCtr="0">
              <a:noAutofit/>
            </a:bodyPr>
            <a:lstStyle/>
            <a:p>
              <a:pPr>
                <a:spcBef>
                  <a:spcPts val="0"/>
                </a:spcBef>
                <a:buNone/>
              </a:pPr>
              <a:endParaRPr/>
            </a:p>
          </p:txBody>
        </p:sp>
        <p:sp>
          <p:nvSpPr>
            <p:cNvPr id="53" name="Shape 53"/>
            <p:cNvSpPr/>
            <p:nvPr/>
          </p:nvSpPr>
          <p:spPr>
            <a:xfrm rot="10800000" flipH="1">
              <a:off x="7113588" y="106"/>
              <a:ext cx="1015200" cy="1015200"/>
            </a:xfrm>
            <a:prstGeom prst="rtTriangle">
              <a:avLst/>
            </a:prstGeom>
            <a:solidFill>
              <a:schemeClr val="accent3"/>
            </a:solidFill>
            <a:ln>
              <a:noFill/>
            </a:ln>
          </p:spPr>
          <p:txBody>
            <a:bodyPr lIns="91425" tIns="91425" rIns="91425" bIns="91425" anchor="ctr" anchorCtr="0">
              <a:noAutofit/>
            </a:bodyPr>
            <a:lstStyle/>
            <a:p>
              <a:pPr>
                <a:spcBef>
                  <a:spcPts val="0"/>
                </a:spcBef>
                <a:buNone/>
              </a:pPr>
              <a:endParaRPr/>
            </a:p>
          </p:txBody>
        </p:sp>
        <p:sp>
          <p:nvSpPr>
            <p:cNvPr id="54" name="Shape 54"/>
            <p:cNvSpPr/>
            <p:nvPr/>
          </p:nvSpPr>
          <p:spPr>
            <a:xfrm rot="10800000">
              <a:off x="6098378" y="96"/>
              <a:ext cx="1015200" cy="1015200"/>
            </a:xfrm>
            <a:prstGeom prst="rtTriangle">
              <a:avLst/>
            </a:prstGeom>
            <a:solidFill>
              <a:schemeClr val="accent5"/>
            </a:solidFill>
            <a:ln>
              <a:noFill/>
            </a:ln>
          </p:spPr>
          <p:txBody>
            <a:bodyPr lIns="91425" tIns="91425" rIns="91425" bIns="91425" anchor="ctr" anchorCtr="0">
              <a:noAutofit/>
            </a:bodyPr>
            <a:lstStyle/>
            <a:p>
              <a:pPr>
                <a:spcBef>
                  <a:spcPts val="0"/>
                </a:spcBef>
                <a:buNone/>
              </a:pPr>
              <a:endParaRPr/>
            </a:p>
          </p:txBody>
        </p:sp>
        <p:sp>
          <p:nvSpPr>
            <p:cNvPr id="55" name="Shape 55"/>
            <p:cNvSpPr/>
            <p:nvPr/>
          </p:nvSpPr>
          <p:spPr>
            <a:xfrm rot="10800000">
              <a:off x="8128789" y="1015375"/>
              <a:ext cx="1015200" cy="1015200"/>
            </a:xfrm>
            <a:prstGeom prst="rtTriangle">
              <a:avLst/>
            </a:prstGeom>
            <a:solidFill>
              <a:schemeClr val="accent5"/>
            </a:solidFill>
            <a:ln>
              <a:noFill/>
            </a:ln>
          </p:spPr>
          <p:txBody>
            <a:bodyPr lIns="91425" tIns="91425" rIns="91425" bIns="91425" anchor="ctr" anchorCtr="0">
              <a:noAutofit/>
            </a:bodyPr>
            <a:lstStyle/>
            <a:p>
              <a:pPr>
                <a:spcBef>
                  <a:spcPts val="0"/>
                </a:spcBef>
                <a:buNone/>
              </a:pPr>
              <a:endParaRPr/>
            </a:p>
          </p:txBody>
        </p:sp>
      </p:grpSp>
      <p:sp>
        <p:nvSpPr>
          <p:cNvPr id="56" name="Shape 56"/>
          <p:cNvSpPr txBox="1">
            <a:spLocks noGrp="1"/>
          </p:cNvSpPr>
          <p:nvPr>
            <p:ph type="title"/>
          </p:nvPr>
        </p:nvSpPr>
        <p:spPr>
          <a:xfrm>
            <a:off x="490250" y="526350"/>
            <a:ext cx="5618700" cy="4090800"/>
          </a:xfrm>
          <a:prstGeom prst="rect">
            <a:avLst/>
          </a:prstGeom>
        </p:spPr>
        <p:txBody>
          <a:bodyPr lIns="91425" tIns="91425" rIns="91425" bIns="91425" anchor="ctr" anchorCtr="0"/>
          <a:lstStyle>
            <a:lvl1pPr>
              <a:spcBef>
                <a:spcPts val="0"/>
              </a:spcBef>
              <a:buClr>
                <a:schemeClr val="lt1"/>
              </a:buClr>
              <a:buSzPct val="100000"/>
              <a:defRPr sz="4800">
                <a:solidFill>
                  <a:schemeClr val="lt1"/>
                </a:solidFill>
              </a:defRPr>
            </a:lvl1pPr>
            <a:lvl2pPr>
              <a:spcBef>
                <a:spcPts val="0"/>
              </a:spcBef>
              <a:buClr>
                <a:schemeClr val="lt1"/>
              </a:buClr>
              <a:buSzPct val="100000"/>
              <a:defRPr sz="4800">
                <a:solidFill>
                  <a:schemeClr val="lt1"/>
                </a:solidFill>
              </a:defRPr>
            </a:lvl2pPr>
            <a:lvl3pPr>
              <a:spcBef>
                <a:spcPts val="0"/>
              </a:spcBef>
              <a:buClr>
                <a:schemeClr val="lt1"/>
              </a:buClr>
              <a:buSzPct val="100000"/>
              <a:defRPr sz="4800">
                <a:solidFill>
                  <a:schemeClr val="lt1"/>
                </a:solidFill>
              </a:defRPr>
            </a:lvl3pPr>
            <a:lvl4pPr>
              <a:spcBef>
                <a:spcPts val="0"/>
              </a:spcBef>
              <a:buClr>
                <a:schemeClr val="lt1"/>
              </a:buClr>
              <a:buSzPct val="100000"/>
              <a:defRPr sz="4800">
                <a:solidFill>
                  <a:schemeClr val="lt1"/>
                </a:solidFill>
              </a:defRPr>
            </a:lvl4pPr>
            <a:lvl5pPr>
              <a:spcBef>
                <a:spcPts val="0"/>
              </a:spcBef>
              <a:buClr>
                <a:schemeClr val="lt1"/>
              </a:buClr>
              <a:buSzPct val="100000"/>
              <a:defRPr sz="4800">
                <a:solidFill>
                  <a:schemeClr val="lt1"/>
                </a:solidFill>
              </a:defRPr>
            </a:lvl5pPr>
            <a:lvl6pPr>
              <a:spcBef>
                <a:spcPts val="0"/>
              </a:spcBef>
              <a:buClr>
                <a:schemeClr val="lt1"/>
              </a:buClr>
              <a:buSzPct val="100000"/>
              <a:defRPr sz="4800">
                <a:solidFill>
                  <a:schemeClr val="lt1"/>
                </a:solidFill>
              </a:defRPr>
            </a:lvl6pPr>
            <a:lvl7pPr>
              <a:spcBef>
                <a:spcPts val="0"/>
              </a:spcBef>
              <a:buClr>
                <a:schemeClr val="lt1"/>
              </a:buClr>
              <a:buSzPct val="100000"/>
              <a:defRPr sz="4800">
                <a:solidFill>
                  <a:schemeClr val="lt1"/>
                </a:solidFill>
              </a:defRPr>
            </a:lvl7pPr>
            <a:lvl8pPr>
              <a:spcBef>
                <a:spcPts val="0"/>
              </a:spcBef>
              <a:buClr>
                <a:schemeClr val="lt1"/>
              </a:buClr>
              <a:buSzPct val="100000"/>
              <a:defRPr sz="4800">
                <a:solidFill>
                  <a:schemeClr val="lt1"/>
                </a:solidFill>
              </a:defRPr>
            </a:lvl8pPr>
            <a:lvl9pPr>
              <a:spcBef>
                <a:spcPts val="0"/>
              </a:spcBef>
              <a:buClr>
                <a:schemeClr val="lt1"/>
              </a:buClr>
              <a:buSzPct val="100000"/>
              <a:defRPr sz="4800">
                <a:solidFill>
                  <a:schemeClr val="lt1"/>
                </a:solidFill>
              </a:defRPr>
            </a:lvl9pPr>
          </a:lstStyle>
          <a:p>
            <a:endParaRPr/>
          </a:p>
        </p:txBody>
      </p:sp>
      <p:sp>
        <p:nvSpPr>
          <p:cNvPr id="57" name="Shape 57"/>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‹Nº›</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58"/>
        <p:cNvGrpSpPr/>
        <p:nvPr/>
      </p:nvGrpSpPr>
      <p:grpSpPr>
        <a:xfrm>
          <a:off x="0" y="0"/>
          <a:ext cx="0" cy="0"/>
          <a:chOff x="0" y="0"/>
          <a:chExt cx="0" cy="0"/>
        </a:xfrm>
      </p:grpSpPr>
      <p:sp>
        <p:nvSpPr>
          <p:cNvPr id="59" name="Shape 59"/>
          <p:cNvSpPr/>
          <p:nvPr/>
        </p:nvSpPr>
        <p:spPr>
          <a:xfrm>
            <a:off x="4572000" y="-175"/>
            <a:ext cx="4572000" cy="5143499"/>
          </a:xfrm>
          <a:prstGeom prst="rect">
            <a:avLst/>
          </a:prstGeom>
          <a:solidFill>
            <a:schemeClr val="dk1"/>
          </a:solidFill>
          <a:ln>
            <a:noFill/>
          </a:ln>
        </p:spPr>
        <p:txBody>
          <a:bodyPr lIns="91425" tIns="91425" rIns="91425" bIns="91425" anchor="ctr" anchorCtr="0">
            <a:noAutofit/>
          </a:bodyPr>
          <a:lstStyle/>
          <a:p>
            <a:pPr>
              <a:spcBef>
                <a:spcPts val="0"/>
              </a:spcBef>
              <a:buNone/>
            </a:pPr>
            <a:endParaRPr/>
          </a:p>
        </p:txBody>
      </p:sp>
      <p:cxnSp>
        <p:nvCxnSpPr>
          <p:cNvPr id="60" name="Shape 60"/>
          <p:cNvCxnSpPr/>
          <p:nvPr/>
        </p:nvCxnSpPr>
        <p:spPr>
          <a:xfrm>
            <a:off x="5029675" y="4495500"/>
            <a:ext cx="468300" cy="0"/>
          </a:xfrm>
          <a:prstGeom prst="straightConnector1">
            <a:avLst/>
          </a:prstGeom>
          <a:noFill/>
          <a:ln w="19050" cap="flat" cmpd="sng">
            <a:solidFill>
              <a:schemeClr val="lt1"/>
            </a:solidFill>
            <a:prstDash val="solid"/>
            <a:round/>
            <a:headEnd type="none" w="med" len="med"/>
            <a:tailEnd type="none" w="med" len="med"/>
          </a:ln>
        </p:spPr>
      </p:cxnSp>
      <p:sp>
        <p:nvSpPr>
          <p:cNvPr id="61" name="Shape 61"/>
          <p:cNvSpPr txBox="1">
            <a:spLocks noGrp="1"/>
          </p:cNvSpPr>
          <p:nvPr>
            <p:ph type="title"/>
          </p:nvPr>
        </p:nvSpPr>
        <p:spPr>
          <a:xfrm>
            <a:off x="265500" y="1151100"/>
            <a:ext cx="4045199" cy="1564499"/>
          </a:xfrm>
          <a:prstGeom prst="rect">
            <a:avLst/>
          </a:prstGeom>
        </p:spPr>
        <p:txBody>
          <a:bodyPr lIns="91425" tIns="91425" rIns="91425" bIns="91425" anchor="b" anchorCtr="0"/>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a:endParaRPr/>
          </a:p>
        </p:txBody>
      </p:sp>
      <p:sp>
        <p:nvSpPr>
          <p:cNvPr id="62" name="Shape 62"/>
          <p:cNvSpPr txBox="1">
            <a:spLocks noGrp="1"/>
          </p:cNvSpPr>
          <p:nvPr>
            <p:ph type="subTitle" idx="1"/>
          </p:nvPr>
        </p:nvSpPr>
        <p:spPr>
          <a:xfrm>
            <a:off x="265500" y="2769001"/>
            <a:ext cx="4045199" cy="1269299"/>
          </a:xfrm>
          <a:prstGeom prst="rect">
            <a:avLst/>
          </a:prstGeom>
        </p:spPr>
        <p:txBody>
          <a:bodyPr lIns="91425" tIns="91425" rIns="91425" bIns="91425" anchor="t" anchorCtr="0"/>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a:endParaRPr/>
          </a:p>
        </p:txBody>
      </p:sp>
      <p:sp>
        <p:nvSpPr>
          <p:cNvPr id="63" name="Shape 63"/>
          <p:cNvSpPr txBox="1">
            <a:spLocks noGrp="1"/>
          </p:cNvSpPr>
          <p:nvPr>
            <p:ph type="body" idx="2"/>
          </p:nvPr>
        </p:nvSpPr>
        <p:spPr>
          <a:xfrm>
            <a:off x="4939500" y="724200"/>
            <a:ext cx="3837000" cy="3695099"/>
          </a:xfrm>
          <a:prstGeom prst="rect">
            <a:avLst/>
          </a:prstGeom>
        </p:spPr>
        <p:txBody>
          <a:bodyPr lIns="91425" tIns="91425" rIns="91425" bIns="91425" anchor="ctr" anchorCtr="0"/>
          <a:lstStyle>
            <a:lvl1pPr>
              <a:spcBef>
                <a:spcPts val="0"/>
              </a:spcBef>
              <a:buClr>
                <a:schemeClr val="lt1"/>
              </a:buClr>
              <a:defRPr>
                <a:solidFill>
                  <a:schemeClr val="lt1"/>
                </a:solidFill>
              </a:defRPr>
            </a:lvl1pPr>
            <a:lvl2pPr>
              <a:spcBef>
                <a:spcPts val="0"/>
              </a:spcBef>
              <a:buClr>
                <a:schemeClr val="lt1"/>
              </a:buClr>
              <a:defRPr>
                <a:solidFill>
                  <a:schemeClr val="lt1"/>
                </a:solidFill>
              </a:defRPr>
            </a:lvl2pPr>
            <a:lvl3pPr>
              <a:spcBef>
                <a:spcPts val="0"/>
              </a:spcBef>
              <a:buClr>
                <a:schemeClr val="lt1"/>
              </a:buClr>
              <a:defRPr>
                <a:solidFill>
                  <a:schemeClr val="lt1"/>
                </a:solidFill>
              </a:defRPr>
            </a:lvl3pPr>
            <a:lvl4pPr>
              <a:spcBef>
                <a:spcPts val="0"/>
              </a:spcBef>
              <a:buClr>
                <a:schemeClr val="lt1"/>
              </a:buClr>
              <a:defRPr>
                <a:solidFill>
                  <a:schemeClr val="lt1"/>
                </a:solidFill>
              </a:defRPr>
            </a:lvl4pPr>
            <a:lvl5pPr>
              <a:spcBef>
                <a:spcPts val="0"/>
              </a:spcBef>
              <a:buClr>
                <a:schemeClr val="lt1"/>
              </a:buClr>
              <a:defRPr>
                <a:solidFill>
                  <a:schemeClr val="lt1"/>
                </a:solidFill>
              </a:defRPr>
            </a:lvl5pPr>
            <a:lvl6pPr>
              <a:spcBef>
                <a:spcPts val="0"/>
              </a:spcBef>
              <a:buClr>
                <a:schemeClr val="lt1"/>
              </a:buClr>
              <a:defRPr>
                <a:solidFill>
                  <a:schemeClr val="lt1"/>
                </a:solidFill>
              </a:defRPr>
            </a:lvl6pPr>
            <a:lvl7pPr>
              <a:spcBef>
                <a:spcPts val="0"/>
              </a:spcBef>
              <a:buClr>
                <a:schemeClr val="lt1"/>
              </a:buClr>
              <a:defRPr>
                <a:solidFill>
                  <a:schemeClr val="lt1"/>
                </a:solidFill>
              </a:defRPr>
            </a:lvl7pPr>
            <a:lvl8pPr>
              <a:spcBef>
                <a:spcPts val="0"/>
              </a:spcBef>
              <a:buClr>
                <a:schemeClr val="lt1"/>
              </a:buClr>
              <a:defRPr>
                <a:solidFill>
                  <a:schemeClr val="lt1"/>
                </a:solidFill>
              </a:defRPr>
            </a:lvl8pPr>
            <a:lvl9pPr>
              <a:spcBef>
                <a:spcPts val="0"/>
              </a:spcBef>
              <a:buClr>
                <a:schemeClr val="lt1"/>
              </a:buClr>
              <a:defRPr>
                <a:solidFill>
                  <a:schemeClr val="lt1"/>
                </a:solidFill>
              </a:defRPr>
            </a:lvl9pPr>
          </a:lstStyle>
          <a:p>
            <a:endParaRPr/>
          </a:p>
        </p:txBody>
      </p:sp>
      <p:sp>
        <p:nvSpPr>
          <p:cNvPr id="64" name="Shape 64"/>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‹Nº›</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65"/>
        <p:cNvGrpSpPr/>
        <p:nvPr/>
      </p:nvGrpSpPr>
      <p:grpSpPr>
        <a:xfrm>
          <a:off x="0" y="0"/>
          <a:ext cx="0" cy="0"/>
          <a:chOff x="0" y="0"/>
          <a:chExt cx="0" cy="0"/>
        </a:xfrm>
      </p:grpSpPr>
      <p:sp>
        <p:nvSpPr>
          <p:cNvPr id="66" name="Shape 66"/>
          <p:cNvSpPr txBox="1">
            <a:spLocks noGrp="1"/>
          </p:cNvSpPr>
          <p:nvPr>
            <p:ph type="body" idx="1"/>
          </p:nvPr>
        </p:nvSpPr>
        <p:spPr>
          <a:xfrm>
            <a:off x="319500" y="4230575"/>
            <a:ext cx="5998800" cy="598799"/>
          </a:xfrm>
          <a:prstGeom prst="rect">
            <a:avLst/>
          </a:prstGeom>
        </p:spPr>
        <p:txBody>
          <a:bodyPr lIns="91425" tIns="91425" rIns="91425" bIns="91425" anchor="ctr" anchorCtr="0"/>
          <a:lstStyle>
            <a:lvl1pPr>
              <a:lnSpc>
                <a:spcPct val="100000"/>
              </a:lnSpc>
              <a:spcBef>
                <a:spcPts val="0"/>
              </a:spcBef>
              <a:spcAft>
                <a:spcPts val="0"/>
              </a:spcAft>
              <a:buNone/>
              <a:defRPr/>
            </a:lvl1pPr>
          </a:lstStyle>
          <a:p>
            <a:endParaRPr/>
          </a:p>
        </p:txBody>
      </p:sp>
      <p:sp>
        <p:nvSpPr>
          <p:cNvPr id="67" name="Shape 67"/>
          <p:cNvSpPr txBox="1">
            <a:spLocks noGrp="1"/>
          </p:cNvSpPr>
          <p:nvPr>
            <p:ph type="sldNum" idx="12"/>
          </p:nvPr>
        </p:nvSpPr>
        <p:spPr>
          <a:xfrm>
            <a:off x="8460431" y="4651190"/>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solidFill>
                  <a:schemeClr val="dk2"/>
                </a:solidFill>
              </a:rPr>
              <a:t>‹Nº›</a:t>
            </a:fld>
            <a:endParaRPr lang="en">
              <a:solidFill>
                <a:schemeClr val="dk2"/>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11700" y="410000"/>
            <a:ext cx="8520599" cy="607800"/>
          </a:xfrm>
          <a:prstGeom prst="rect">
            <a:avLst/>
          </a:prstGeom>
          <a:noFill/>
          <a:ln>
            <a:noFill/>
          </a:ln>
        </p:spPr>
        <p:txBody>
          <a:bodyPr lIns="91425" tIns="91425" rIns="91425" bIns="91425" anchor="t" anchorCtr="0"/>
          <a:lstStyle>
            <a:lvl1pPr>
              <a:spcBef>
                <a:spcPts val="0"/>
              </a:spcBef>
              <a:buClr>
                <a:schemeClr val="dk1"/>
              </a:buClr>
              <a:buSzPct val="100000"/>
              <a:buFont typeface="Roboto"/>
              <a:buNone/>
              <a:defRPr sz="3000">
                <a:solidFill>
                  <a:schemeClr val="dk1"/>
                </a:solidFill>
                <a:latin typeface="Roboto"/>
                <a:ea typeface="Roboto"/>
                <a:cs typeface="Roboto"/>
                <a:sym typeface="Roboto"/>
              </a:defRPr>
            </a:lvl1pPr>
            <a:lvl2pPr>
              <a:spcBef>
                <a:spcPts val="0"/>
              </a:spcBef>
              <a:buClr>
                <a:schemeClr val="dk1"/>
              </a:buClr>
              <a:buSzPct val="100000"/>
              <a:buFont typeface="Roboto"/>
              <a:buNone/>
              <a:defRPr sz="3000">
                <a:solidFill>
                  <a:schemeClr val="dk1"/>
                </a:solidFill>
                <a:latin typeface="Roboto"/>
                <a:ea typeface="Roboto"/>
                <a:cs typeface="Roboto"/>
                <a:sym typeface="Roboto"/>
              </a:defRPr>
            </a:lvl2pPr>
            <a:lvl3pPr>
              <a:spcBef>
                <a:spcPts val="0"/>
              </a:spcBef>
              <a:buClr>
                <a:schemeClr val="dk1"/>
              </a:buClr>
              <a:buSzPct val="100000"/>
              <a:buFont typeface="Roboto"/>
              <a:buNone/>
              <a:defRPr sz="3000">
                <a:solidFill>
                  <a:schemeClr val="dk1"/>
                </a:solidFill>
                <a:latin typeface="Roboto"/>
                <a:ea typeface="Roboto"/>
                <a:cs typeface="Roboto"/>
                <a:sym typeface="Roboto"/>
              </a:defRPr>
            </a:lvl3pPr>
            <a:lvl4pPr>
              <a:spcBef>
                <a:spcPts val="0"/>
              </a:spcBef>
              <a:buClr>
                <a:schemeClr val="dk1"/>
              </a:buClr>
              <a:buSzPct val="100000"/>
              <a:buFont typeface="Roboto"/>
              <a:buNone/>
              <a:defRPr sz="3000">
                <a:solidFill>
                  <a:schemeClr val="dk1"/>
                </a:solidFill>
                <a:latin typeface="Roboto"/>
                <a:ea typeface="Roboto"/>
                <a:cs typeface="Roboto"/>
                <a:sym typeface="Roboto"/>
              </a:defRPr>
            </a:lvl4pPr>
            <a:lvl5pPr>
              <a:spcBef>
                <a:spcPts val="0"/>
              </a:spcBef>
              <a:buClr>
                <a:schemeClr val="dk1"/>
              </a:buClr>
              <a:buSzPct val="100000"/>
              <a:buFont typeface="Roboto"/>
              <a:buNone/>
              <a:defRPr sz="3000">
                <a:solidFill>
                  <a:schemeClr val="dk1"/>
                </a:solidFill>
                <a:latin typeface="Roboto"/>
                <a:ea typeface="Roboto"/>
                <a:cs typeface="Roboto"/>
                <a:sym typeface="Roboto"/>
              </a:defRPr>
            </a:lvl5pPr>
            <a:lvl6pPr>
              <a:spcBef>
                <a:spcPts val="0"/>
              </a:spcBef>
              <a:buClr>
                <a:schemeClr val="dk1"/>
              </a:buClr>
              <a:buSzPct val="100000"/>
              <a:buFont typeface="Roboto"/>
              <a:buNone/>
              <a:defRPr sz="3000">
                <a:solidFill>
                  <a:schemeClr val="dk1"/>
                </a:solidFill>
                <a:latin typeface="Roboto"/>
                <a:ea typeface="Roboto"/>
                <a:cs typeface="Roboto"/>
                <a:sym typeface="Roboto"/>
              </a:defRPr>
            </a:lvl6pPr>
            <a:lvl7pPr>
              <a:spcBef>
                <a:spcPts val="0"/>
              </a:spcBef>
              <a:buClr>
                <a:schemeClr val="dk1"/>
              </a:buClr>
              <a:buSzPct val="100000"/>
              <a:buFont typeface="Roboto"/>
              <a:buNone/>
              <a:defRPr sz="3000">
                <a:solidFill>
                  <a:schemeClr val="dk1"/>
                </a:solidFill>
                <a:latin typeface="Roboto"/>
                <a:ea typeface="Roboto"/>
                <a:cs typeface="Roboto"/>
                <a:sym typeface="Roboto"/>
              </a:defRPr>
            </a:lvl7pPr>
            <a:lvl8pPr>
              <a:spcBef>
                <a:spcPts val="0"/>
              </a:spcBef>
              <a:buClr>
                <a:schemeClr val="dk1"/>
              </a:buClr>
              <a:buSzPct val="100000"/>
              <a:buFont typeface="Roboto"/>
              <a:buNone/>
              <a:defRPr sz="3000">
                <a:solidFill>
                  <a:schemeClr val="dk1"/>
                </a:solidFill>
                <a:latin typeface="Roboto"/>
                <a:ea typeface="Roboto"/>
                <a:cs typeface="Roboto"/>
                <a:sym typeface="Roboto"/>
              </a:defRPr>
            </a:lvl8pPr>
            <a:lvl9pPr>
              <a:spcBef>
                <a:spcPts val="0"/>
              </a:spcBef>
              <a:buClr>
                <a:schemeClr val="dk1"/>
              </a:buClr>
              <a:buSzPct val="100000"/>
              <a:buFont typeface="Roboto"/>
              <a:buNone/>
              <a:defRPr sz="3000">
                <a:solidFill>
                  <a:schemeClr val="dk1"/>
                </a:solidFill>
                <a:latin typeface="Roboto"/>
                <a:ea typeface="Roboto"/>
                <a:cs typeface="Roboto"/>
                <a:sym typeface="Roboto"/>
              </a:defRPr>
            </a:lvl9pPr>
          </a:lstStyle>
          <a:p>
            <a:endParaRPr/>
          </a:p>
        </p:txBody>
      </p:sp>
      <p:sp>
        <p:nvSpPr>
          <p:cNvPr id="6" name="Shape 6"/>
          <p:cNvSpPr txBox="1">
            <a:spLocks noGrp="1"/>
          </p:cNvSpPr>
          <p:nvPr>
            <p:ph type="body" idx="1"/>
          </p:nvPr>
        </p:nvSpPr>
        <p:spPr>
          <a:xfrm>
            <a:off x="311700" y="1229875"/>
            <a:ext cx="8520599" cy="3339000"/>
          </a:xfrm>
          <a:prstGeom prst="rect">
            <a:avLst/>
          </a:prstGeom>
          <a:noFill/>
          <a:ln>
            <a:noFill/>
          </a:ln>
        </p:spPr>
        <p:txBody>
          <a:bodyPr lIns="91425" tIns="91425" rIns="91425" bIns="91425" anchor="t" anchorCtr="0"/>
          <a:lstStyle>
            <a:lvl1pPr>
              <a:lnSpc>
                <a:spcPct val="115000"/>
              </a:lnSpc>
              <a:spcBef>
                <a:spcPts val="0"/>
              </a:spcBef>
              <a:spcAft>
                <a:spcPts val="1600"/>
              </a:spcAft>
              <a:buClr>
                <a:schemeClr val="dk2"/>
              </a:buClr>
              <a:buSzPct val="100000"/>
              <a:buFont typeface="Roboto"/>
              <a:defRPr sz="1800">
                <a:solidFill>
                  <a:schemeClr val="dk2"/>
                </a:solidFill>
                <a:latin typeface="Roboto"/>
                <a:ea typeface="Roboto"/>
                <a:cs typeface="Roboto"/>
                <a:sym typeface="Roboto"/>
              </a:defRPr>
            </a:lvl1pPr>
            <a:lvl2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2pPr>
            <a:lvl3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3pPr>
            <a:lvl4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4pPr>
            <a:lvl5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5pPr>
            <a:lvl6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6pPr>
            <a:lvl7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7pPr>
            <a:lvl8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8pPr>
            <a:lvl9pPr>
              <a:lnSpc>
                <a:spcPct val="115000"/>
              </a:lnSpc>
              <a:spcBef>
                <a:spcPts val="0"/>
              </a:spcBef>
              <a:spcAft>
                <a:spcPts val="1600"/>
              </a:spcAft>
              <a:buClr>
                <a:schemeClr val="dk2"/>
              </a:buClr>
              <a:buFont typeface="Roboto"/>
              <a:defRPr>
                <a:solidFill>
                  <a:schemeClr val="dk2"/>
                </a:solidFill>
                <a:latin typeface="Roboto"/>
                <a:ea typeface="Roboto"/>
                <a:cs typeface="Roboto"/>
                <a:sym typeface="Roboto"/>
              </a:defRPr>
            </a:lvl9pPr>
          </a:lstStyle>
          <a:p>
            <a:endParaRPr/>
          </a:p>
        </p:txBody>
      </p:sp>
      <p:sp>
        <p:nvSpPr>
          <p:cNvPr id="7" name="Shape 7"/>
          <p:cNvSpPr txBox="1">
            <a:spLocks noGrp="1"/>
          </p:cNvSpPr>
          <p:nvPr>
            <p:ph type="sldNum" idx="12"/>
          </p:nvPr>
        </p:nvSpPr>
        <p:spPr>
          <a:xfrm>
            <a:off x="8460431" y="4651190"/>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 sz="1000">
                <a:solidFill>
                  <a:schemeClr val="lt1"/>
                </a:solidFill>
                <a:latin typeface="Roboto"/>
                <a:ea typeface="Roboto"/>
                <a:cs typeface="Roboto"/>
                <a:sym typeface="Roboto"/>
              </a:rPr>
              <a:t>‹Nº›</a:t>
            </a:fld>
            <a:endParaRPr lang="en" sz="1000">
              <a:solidFill>
                <a:schemeClr val="lt1"/>
              </a:solidFill>
              <a:latin typeface="Roboto"/>
              <a:ea typeface="Roboto"/>
              <a:cs typeface="Roboto"/>
              <a:sym typeface="Roboto"/>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www.memoriachilena.cl/602/w3-article-692.html"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s://es.wikipedia.org/wiki/Constituci%C3%B3n_Pol%C3%ADtica_de_la_Rep%C3%BAblica_de_Chile_de_1833" TargetMode="External"/><Relationship Id="rId5" Type="http://schemas.openxmlformats.org/officeDocument/2006/relationships/hyperlink" Target="http://www.educarchile.cl/ech/pro/app/detalle?id=74717" TargetMode="External"/><Relationship Id="rId4" Type="http://schemas.openxmlformats.org/officeDocument/2006/relationships/hyperlink" Target="http://www.guioteca.com/educacion-para-ninos/independencia-de-chile-cuales-fueron-sus-causa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www.memoriachilena.cl/602/w3-article-692.html"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5" Type="http://schemas.openxmlformats.org/officeDocument/2006/relationships/hyperlink" Target="http://www.guioteca.com/educacion-para-ninos/independencia-de-chile-cuales-fueron-sus-causas/" TargetMode="External"/><Relationship Id="rId4" Type="http://schemas.openxmlformats.org/officeDocument/2006/relationships/hyperlink" Target="http://www.bcn.cl/ecivica/histcons/"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s://es.wikipedia.org/wiki/Monarqu%C3%ADa_espa%C3%B1ola" TargetMode="External"/><Relationship Id="rId3" Type="http://schemas.openxmlformats.org/officeDocument/2006/relationships/hyperlink" Target="https://es.wikipedia.org/wiki/Independencia" TargetMode="External"/><Relationship Id="rId7" Type="http://schemas.openxmlformats.org/officeDocument/2006/relationships/hyperlink" Target="https://es.wikipedia.org/wiki/Provincias_Unidas_del_R%C3%ADo_de_la_Plata" TargetMode="External"/><Relationship Id="rId12" Type="http://schemas.openxmlformats.org/officeDocument/2006/relationships/hyperlink" Target="https://es.wikipedia.org/wiki/Francisca_Baz%C3%A1n_de_Laguna"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hyperlink" Target="https://es.wikipedia.org/wiki/San_Miguel_de_Tucum%C3%A1n" TargetMode="External"/><Relationship Id="rId11" Type="http://schemas.openxmlformats.org/officeDocument/2006/relationships/hyperlink" Target="https://es.wikipedia.org/wiki/Casa_de_Tucum%C3%A1n" TargetMode="External"/><Relationship Id="rId5" Type="http://schemas.openxmlformats.org/officeDocument/2006/relationships/hyperlink" Target="https://es.wikipedia.org/wiki/Congreso_de_Tucum%C3%A1n" TargetMode="External"/><Relationship Id="rId10" Type="http://schemas.openxmlformats.org/officeDocument/2006/relationships/hyperlink" Target="https://es.wikipedia.org/wiki/1816" TargetMode="External"/><Relationship Id="rId4" Type="http://schemas.openxmlformats.org/officeDocument/2006/relationships/hyperlink" Target="https://es.wikipedia.org/wiki/Argentina" TargetMode="External"/><Relationship Id="rId9" Type="http://schemas.openxmlformats.org/officeDocument/2006/relationships/hyperlink" Target="https://es.wikipedia.org/wiki/9_de_julio"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es.wikipedia.org/wiki/Poder_Ejecutivo" TargetMode="External"/><Relationship Id="rId7" Type="http://schemas.openxmlformats.org/officeDocument/2006/relationships/hyperlink" Target="https://es.wikipedia.org/wiki/Poder_Judicial"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hyperlink" Target="https://es.wikipedia.org/wiki/Poder_Legislativo" TargetMode="External"/><Relationship Id="rId5" Type="http://schemas.openxmlformats.org/officeDocument/2006/relationships/hyperlink" Target="https://es.wikipedia.org/wiki/Senado" TargetMode="External"/><Relationship Id="rId4" Type="http://schemas.openxmlformats.org/officeDocument/2006/relationships/hyperlink" Target="https://es.wikipedia.org/wiki/Presidente"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ar.answers.yahoo.com/question/index?qid=20130221131923AAxa9pN"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hyperlink" Target="http://argentina.ar/2013/07/09/efemerides-20110-9-de-julio-dia-de-la-independencia.php"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Shape 81"/>
          <p:cNvSpPr txBox="1">
            <a:spLocks noGrp="1"/>
          </p:cNvSpPr>
          <p:nvPr>
            <p:ph type="ctrTitle"/>
          </p:nvPr>
        </p:nvSpPr>
        <p:spPr>
          <a:xfrm>
            <a:off x="598100" y="1775222"/>
            <a:ext cx="8222100" cy="838799"/>
          </a:xfrm>
          <a:prstGeom prst="rect">
            <a:avLst/>
          </a:prstGeom>
        </p:spPr>
        <p:txBody>
          <a:bodyPr lIns="91425" tIns="91425" rIns="91425" bIns="91425" anchor="b" anchorCtr="0">
            <a:noAutofit/>
          </a:bodyPr>
          <a:lstStyle/>
          <a:p>
            <a:pPr algn="ctr">
              <a:spcBef>
                <a:spcPts val="0"/>
              </a:spcBef>
              <a:buNone/>
            </a:pPr>
            <a:r>
              <a:rPr lang="en" sz="3600"/>
              <a:t>Independencia de Chile y Argentina</a:t>
            </a:r>
          </a:p>
        </p:txBody>
      </p:sp>
      <p:sp>
        <p:nvSpPr>
          <p:cNvPr id="82" name="Shape 82"/>
          <p:cNvSpPr txBox="1">
            <a:spLocks noGrp="1"/>
          </p:cNvSpPr>
          <p:nvPr>
            <p:ph type="subTitle" idx="1"/>
          </p:nvPr>
        </p:nvSpPr>
        <p:spPr>
          <a:xfrm>
            <a:off x="598100" y="2715940"/>
            <a:ext cx="8222100" cy="973200"/>
          </a:xfrm>
          <a:prstGeom prst="rect">
            <a:avLst/>
          </a:prstGeom>
        </p:spPr>
        <p:txBody>
          <a:bodyPr lIns="91425" tIns="91425" rIns="91425" bIns="91425" anchor="t" anchorCtr="0">
            <a:noAutofit/>
          </a:bodyPr>
          <a:lstStyle/>
          <a:p>
            <a:pPr>
              <a:spcBef>
                <a:spcPts val="0"/>
              </a:spcBef>
              <a:buNone/>
            </a:pPr>
            <a:r>
              <a:rPr lang="en"/>
              <a:t>Por: Juan Felipe Perafan, Lucas Frappier, Camilo Andres Bellaiza y Juan David Herrera	 </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Shape 134"/>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r>
              <a:rPr lang="en"/>
              <a:t>Contexto</a:t>
            </a:r>
          </a:p>
        </p:txBody>
      </p:sp>
      <p:sp>
        <p:nvSpPr>
          <p:cNvPr id="135" name="Shape 135"/>
          <p:cNvSpPr txBox="1">
            <a:spLocks noGrp="1"/>
          </p:cNvSpPr>
          <p:nvPr>
            <p:ph type="body" idx="1"/>
          </p:nvPr>
        </p:nvSpPr>
        <p:spPr>
          <a:xfrm>
            <a:off x="0" y="1229875"/>
            <a:ext cx="9144000" cy="3913499"/>
          </a:xfrm>
          <a:prstGeom prst="rect">
            <a:avLst/>
          </a:prstGeom>
        </p:spPr>
        <p:txBody>
          <a:bodyPr lIns="91425" tIns="91425" rIns="91425" bIns="91425" anchor="t" anchorCtr="0">
            <a:noAutofit/>
          </a:bodyPr>
          <a:lstStyle/>
          <a:p>
            <a:pPr lvl="0">
              <a:spcBef>
                <a:spcPts val="0"/>
              </a:spcBef>
              <a:buNone/>
            </a:pPr>
            <a:r>
              <a:rPr lang="en">
                <a:solidFill>
                  <a:srgbClr val="000000"/>
                </a:solidFill>
              </a:rPr>
              <a:t>La independencia de Chile se desarrolló en el contexto de la independencia en América; un proceso que se inició por el establecimiento de gobierno en las colonias hispanoamericanas gracias a la captura del rey Fernando VII por parte de Napoleón. La primera junta de gobierno se desarrolló el 18 de septiembre de 1810, en la cual originalmente se acordó mantener lealtad con el cautivo rey. Sin embargo surgió un gobierno que quería separarse completamente de españa (dirigido por José Miguel Cabrera) y nacieron los primeros simbolos de la patria.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r>
              <a:rPr lang="en"/>
              <a:t>Causas de la independencia de Chile</a:t>
            </a:r>
          </a:p>
        </p:txBody>
      </p:sp>
      <p:sp>
        <p:nvSpPr>
          <p:cNvPr id="141" name="Shape 141"/>
          <p:cNvSpPr txBox="1">
            <a:spLocks noGrp="1"/>
          </p:cNvSpPr>
          <p:nvPr>
            <p:ph type="body" idx="1"/>
          </p:nvPr>
        </p:nvSpPr>
        <p:spPr>
          <a:xfrm>
            <a:off x="0" y="1229875"/>
            <a:ext cx="9144000" cy="3913499"/>
          </a:xfrm>
          <a:prstGeom prst="rect">
            <a:avLst/>
          </a:prstGeom>
        </p:spPr>
        <p:txBody>
          <a:bodyPr lIns="91425" tIns="91425" rIns="91425" bIns="91425" anchor="t" anchorCtr="0">
            <a:noAutofit/>
          </a:bodyPr>
          <a:lstStyle/>
          <a:p>
            <a:pPr rtl="0">
              <a:spcBef>
                <a:spcPts val="0"/>
              </a:spcBef>
              <a:buNone/>
            </a:pPr>
            <a:r>
              <a:rPr lang="en" b="1">
                <a:solidFill>
                  <a:srgbClr val="000000"/>
                </a:solidFill>
              </a:rPr>
              <a:t>Políticas:</a:t>
            </a:r>
          </a:p>
          <a:p>
            <a:pPr marL="457200" lvl="0" indent="-228600" rtl="0">
              <a:spcBef>
                <a:spcPts val="0"/>
              </a:spcBef>
              <a:buClr>
                <a:srgbClr val="000000"/>
              </a:buClr>
              <a:buSzPct val="75000"/>
            </a:pPr>
            <a:r>
              <a:rPr lang="en" sz="1600">
                <a:solidFill>
                  <a:srgbClr val="000000"/>
                </a:solidFill>
              </a:rPr>
              <a:t>La invasión de españa por parte de Napoleón y la captura del rey Fernando VII</a:t>
            </a:r>
          </a:p>
          <a:p>
            <a:pPr marL="457200" lvl="0" indent="-228600" rtl="0">
              <a:spcBef>
                <a:spcPts val="0"/>
              </a:spcBef>
              <a:buClr>
                <a:srgbClr val="000000"/>
              </a:buClr>
              <a:buSzPct val="75000"/>
            </a:pPr>
            <a:r>
              <a:rPr lang="en" sz="1600">
                <a:solidFill>
                  <a:srgbClr val="000000"/>
                </a:solidFill>
              </a:rPr>
              <a:t>Las disputas internas frente a la discriminación en cuanto a los puestos de gobierno</a:t>
            </a:r>
          </a:p>
          <a:p>
            <a:pPr marL="457200" lvl="0" indent="-228600" rtl="0">
              <a:spcBef>
                <a:spcPts val="0"/>
              </a:spcBef>
              <a:buClr>
                <a:srgbClr val="000000"/>
              </a:buClr>
              <a:buSzPct val="75000"/>
            </a:pPr>
            <a:r>
              <a:rPr lang="en" sz="1600">
                <a:solidFill>
                  <a:srgbClr val="000000"/>
                </a:solidFill>
              </a:rPr>
              <a:t>Se le negaba a los criollos la participación en la toma de decisiones</a:t>
            </a:r>
          </a:p>
          <a:p>
            <a:pPr marL="457200" lvl="0" indent="-228600" rtl="0">
              <a:spcBef>
                <a:spcPts val="0"/>
              </a:spcBef>
              <a:buClr>
                <a:srgbClr val="000000"/>
              </a:buClr>
              <a:buSzPct val="75000"/>
            </a:pPr>
            <a:r>
              <a:rPr lang="en" sz="1600">
                <a:solidFill>
                  <a:srgbClr val="000000"/>
                </a:solidFill>
              </a:rPr>
              <a:t>La forma errónea de gobierno por parte de Francisco Antonio Garcia</a:t>
            </a:r>
          </a:p>
          <a:p>
            <a:pPr marL="457200" lvl="0" indent="-228600" rtl="0">
              <a:spcBef>
                <a:spcPts val="0"/>
              </a:spcBef>
              <a:buClr>
                <a:srgbClr val="000000"/>
              </a:buClr>
              <a:buSzPct val="100000"/>
            </a:pPr>
            <a:r>
              <a:rPr lang="en" sz="1600">
                <a:solidFill>
                  <a:srgbClr val="000000"/>
                </a:solidFill>
              </a:rPr>
              <a:t>La influencia de la Independencia de los EEUU en 1776.</a:t>
            </a:r>
          </a:p>
          <a:p>
            <a:pPr rtl="0">
              <a:spcBef>
                <a:spcPts val="0"/>
              </a:spcBef>
              <a:buNone/>
            </a:pPr>
            <a:r>
              <a:rPr lang="en" sz="1600" b="1">
                <a:solidFill>
                  <a:srgbClr val="000000"/>
                </a:solidFill>
              </a:rPr>
              <a:t>Económicas: </a:t>
            </a:r>
          </a:p>
          <a:p>
            <a:pPr marL="457200" lvl="0" indent="-228600" rtl="0">
              <a:spcBef>
                <a:spcPts val="0"/>
              </a:spcBef>
              <a:buClr>
                <a:srgbClr val="000000"/>
              </a:buClr>
              <a:buSzPct val="75000"/>
            </a:pPr>
            <a:r>
              <a:rPr lang="en" sz="1600">
                <a:solidFill>
                  <a:srgbClr val="000000"/>
                </a:solidFill>
              </a:rPr>
              <a:t>Las críticas y oposiciones frente a la falta de libertad comercial</a:t>
            </a:r>
          </a:p>
          <a:p>
            <a:pPr marL="457200" lvl="0" indent="-228600" rtl="0">
              <a:spcBef>
                <a:spcPts val="0"/>
              </a:spcBef>
              <a:buClr>
                <a:srgbClr val="000000"/>
              </a:buClr>
              <a:buSzPct val="75000"/>
            </a:pPr>
            <a:r>
              <a:rPr lang="en" sz="1600">
                <a:solidFill>
                  <a:srgbClr val="000000"/>
                </a:solidFill>
              </a:rPr>
              <a:t>La prohibición de relacionarse económicamente con otras naciones e incrementar su producción, lo cual contribuía a la ya existente pobreza </a:t>
            </a:r>
          </a:p>
          <a:p>
            <a:pPr lvl="0" rtl="0">
              <a:spcBef>
                <a:spcPts val="0"/>
              </a:spcBef>
              <a:buNone/>
            </a:pP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rtl="0">
              <a:spcBef>
                <a:spcPts val="0"/>
              </a:spcBef>
              <a:buNone/>
            </a:pPr>
            <a:r>
              <a:rPr lang="en"/>
              <a:t>Causas de la independencia de Chile</a:t>
            </a:r>
          </a:p>
          <a:p>
            <a:pPr>
              <a:spcBef>
                <a:spcPts val="0"/>
              </a:spcBef>
              <a:buNone/>
            </a:pPr>
            <a:endParaRPr/>
          </a:p>
        </p:txBody>
      </p:sp>
      <p:sp>
        <p:nvSpPr>
          <p:cNvPr id="147" name="Shape 147"/>
          <p:cNvSpPr txBox="1">
            <a:spLocks noGrp="1"/>
          </p:cNvSpPr>
          <p:nvPr>
            <p:ph type="body" idx="1"/>
          </p:nvPr>
        </p:nvSpPr>
        <p:spPr>
          <a:xfrm>
            <a:off x="0" y="1229875"/>
            <a:ext cx="9144000" cy="3913499"/>
          </a:xfrm>
          <a:prstGeom prst="rect">
            <a:avLst/>
          </a:prstGeom>
        </p:spPr>
        <p:txBody>
          <a:bodyPr lIns="91425" tIns="91425" rIns="91425" bIns="91425" anchor="t" anchorCtr="0">
            <a:noAutofit/>
          </a:bodyPr>
          <a:lstStyle/>
          <a:p>
            <a:pPr rtl="0">
              <a:spcBef>
                <a:spcPts val="0"/>
              </a:spcBef>
              <a:buNone/>
            </a:pPr>
            <a:r>
              <a:rPr lang="en" b="1">
                <a:solidFill>
                  <a:srgbClr val="000000"/>
                </a:solidFill>
              </a:rPr>
              <a:t>Sociales:</a:t>
            </a:r>
          </a:p>
          <a:p>
            <a:pPr marL="457200" lvl="0" indent="-228600" rtl="0">
              <a:spcBef>
                <a:spcPts val="0"/>
              </a:spcBef>
              <a:buClr>
                <a:srgbClr val="000000"/>
              </a:buClr>
              <a:buSzPct val="75000"/>
            </a:pPr>
            <a:r>
              <a:rPr lang="en" sz="1600">
                <a:solidFill>
                  <a:srgbClr val="000000"/>
                </a:solidFill>
              </a:rPr>
              <a:t>El descontento de los criollos por su situación actual</a:t>
            </a:r>
          </a:p>
          <a:p>
            <a:pPr marL="457200" lvl="0" indent="-228600" rtl="0">
              <a:spcBef>
                <a:spcPts val="0"/>
              </a:spcBef>
              <a:buClr>
                <a:srgbClr val="000000"/>
              </a:buClr>
              <a:buSzPct val="75000"/>
            </a:pPr>
            <a:r>
              <a:rPr lang="en" sz="1600">
                <a:solidFill>
                  <a:srgbClr val="000000"/>
                </a:solidFill>
              </a:rPr>
              <a:t>El sentimiento creciente de nacionalismo y patriotismo local</a:t>
            </a:r>
          </a:p>
          <a:p>
            <a:pPr marL="457200" lvl="0" indent="-228600">
              <a:spcBef>
                <a:spcPts val="0"/>
              </a:spcBef>
              <a:buClr>
                <a:srgbClr val="000000"/>
              </a:buClr>
              <a:buSzPct val="75000"/>
            </a:pPr>
            <a:r>
              <a:rPr lang="en" sz="1600">
                <a:solidFill>
                  <a:srgbClr val="000000"/>
                </a:solidFill>
              </a:rPr>
              <a:t>Influencia de ideas modernas y revolucionarias como: el primer reglamento constitucional, la prensa independentista, la biblioteca nacional y el instituto nacional</a:t>
            </a:r>
          </a:p>
        </p:txBody>
      </p:sp>
      <p:pic>
        <p:nvPicPr>
          <p:cNvPr id="148" name="Shape 148"/>
          <p:cNvPicPr preferRelativeResize="0"/>
          <p:nvPr/>
        </p:nvPicPr>
        <p:blipFill>
          <a:blip r:embed="rId3">
            <a:alphaModFix/>
          </a:blip>
          <a:stretch>
            <a:fillRect/>
          </a:stretch>
        </p:blipFill>
        <p:spPr>
          <a:xfrm>
            <a:off x="529000" y="3218925"/>
            <a:ext cx="2070900" cy="1549099"/>
          </a:xfrm>
          <a:prstGeom prst="rect">
            <a:avLst/>
          </a:prstGeom>
          <a:noFill/>
          <a:ln>
            <a:noFill/>
          </a:ln>
        </p:spPr>
      </p:pic>
      <p:pic>
        <p:nvPicPr>
          <p:cNvPr id="149" name="Shape 149"/>
          <p:cNvPicPr preferRelativeResize="0"/>
          <p:nvPr/>
        </p:nvPicPr>
        <p:blipFill>
          <a:blip r:embed="rId4">
            <a:alphaModFix/>
          </a:blip>
          <a:stretch>
            <a:fillRect/>
          </a:stretch>
        </p:blipFill>
        <p:spPr>
          <a:xfrm>
            <a:off x="6043875" y="3279100"/>
            <a:ext cx="2095500" cy="1428750"/>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r>
              <a:rPr lang="en"/>
              <a:t>Consecuencias de la independencia de Chile</a:t>
            </a:r>
          </a:p>
        </p:txBody>
      </p:sp>
      <p:sp>
        <p:nvSpPr>
          <p:cNvPr id="155" name="Shape 155"/>
          <p:cNvSpPr txBox="1">
            <a:spLocks noGrp="1"/>
          </p:cNvSpPr>
          <p:nvPr>
            <p:ph type="body" idx="1"/>
          </p:nvPr>
        </p:nvSpPr>
        <p:spPr>
          <a:xfrm>
            <a:off x="0" y="1229875"/>
            <a:ext cx="9144000" cy="3913499"/>
          </a:xfrm>
          <a:prstGeom prst="rect">
            <a:avLst/>
          </a:prstGeom>
        </p:spPr>
        <p:txBody>
          <a:bodyPr lIns="91425" tIns="91425" rIns="91425" bIns="91425" anchor="t" anchorCtr="0">
            <a:noAutofit/>
          </a:bodyPr>
          <a:lstStyle/>
          <a:p>
            <a:pPr rtl="0">
              <a:spcBef>
                <a:spcPts val="0"/>
              </a:spcBef>
              <a:buNone/>
            </a:pPr>
            <a:r>
              <a:rPr lang="en" b="1">
                <a:solidFill>
                  <a:srgbClr val="000000"/>
                </a:solidFill>
              </a:rPr>
              <a:t>Políticas:</a:t>
            </a:r>
          </a:p>
          <a:p>
            <a:pPr marL="457200" lvl="0" indent="-228600" rtl="0">
              <a:spcBef>
                <a:spcPts val="0"/>
              </a:spcBef>
              <a:buClr>
                <a:srgbClr val="000000"/>
              </a:buClr>
              <a:buSzPct val="75000"/>
            </a:pPr>
            <a:r>
              <a:rPr lang="en" sz="1600">
                <a:solidFill>
                  <a:srgbClr val="000000"/>
                </a:solidFill>
              </a:rPr>
              <a:t>Se desencadenó la guerra de independencia después de que se firma el acta en 1818</a:t>
            </a:r>
          </a:p>
          <a:p>
            <a:pPr marL="457200" lvl="0" indent="-228600" rtl="0">
              <a:spcBef>
                <a:spcPts val="0"/>
              </a:spcBef>
              <a:buClr>
                <a:srgbClr val="000000"/>
              </a:buClr>
              <a:buSzPct val="75000"/>
            </a:pPr>
            <a:r>
              <a:rPr lang="en" sz="1600">
                <a:solidFill>
                  <a:srgbClr val="000000"/>
                </a:solidFill>
              </a:rPr>
              <a:t>Durante los años de 1823 a 1830 (después de la declaración de independencia) Chile vivió un periodo de anarquía que se caracterizó por guerras civiles</a:t>
            </a:r>
          </a:p>
          <a:p>
            <a:pPr marL="457200" lvl="0" indent="-228600" rtl="0">
              <a:spcBef>
                <a:spcPts val="0"/>
              </a:spcBef>
              <a:buClr>
                <a:srgbClr val="000000"/>
              </a:buClr>
              <a:buSzPct val="75000"/>
            </a:pPr>
            <a:r>
              <a:rPr lang="en" sz="1600">
                <a:solidFill>
                  <a:srgbClr val="000000"/>
                </a:solidFill>
              </a:rPr>
              <a:t>Sin embargo, la situación difícil por la que pasó Chile también le colaboró a la hora de independizarse </a:t>
            </a:r>
          </a:p>
          <a:p>
            <a:pPr rtl="0">
              <a:spcBef>
                <a:spcPts val="0"/>
              </a:spcBef>
              <a:buNone/>
            </a:pPr>
            <a:r>
              <a:rPr lang="en" b="1">
                <a:solidFill>
                  <a:srgbClr val="000000"/>
                </a:solidFill>
              </a:rPr>
              <a:t>Económicas:</a:t>
            </a:r>
          </a:p>
          <a:p>
            <a:pPr marL="457200" lvl="0" indent="-228600" rtl="0">
              <a:spcBef>
                <a:spcPts val="0"/>
              </a:spcBef>
              <a:buClr>
                <a:srgbClr val="000000"/>
              </a:buClr>
              <a:buSzPct val="100000"/>
            </a:pPr>
            <a:r>
              <a:rPr lang="en" sz="1600">
                <a:solidFill>
                  <a:srgbClr val="000000"/>
                </a:solidFill>
              </a:rPr>
              <a:t>En el periodo de anarquía por el que pasó Chile, se desató una gran pobreza en el país</a:t>
            </a:r>
          </a:p>
          <a:p>
            <a:pPr marL="457200" lvl="0" indent="-228600" rtl="0">
              <a:spcBef>
                <a:spcPts val="0"/>
              </a:spcBef>
              <a:buClr>
                <a:srgbClr val="000000"/>
              </a:buClr>
              <a:buSzPct val="100000"/>
            </a:pPr>
            <a:r>
              <a:rPr lang="en" sz="1600">
                <a:solidFill>
                  <a:srgbClr val="000000"/>
                </a:solidFill>
              </a:rPr>
              <a:t>Se concedió la libertad de comercio</a:t>
            </a:r>
          </a:p>
          <a:p>
            <a:pPr>
              <a:spcBef>
                <a:spcPts val="0"/>
              </a:spcBef>
              <a:buNone/>
            </a:pPr>
            <a:endParaRPr b="1"/>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rtl="0">
              <a:spcBef>
                <a:spcPts val="0"/>
              </a:spcBef>
              <a:buNone/>
            </a:pPr>
            <a:r>
              <a:rPr lang="en"/>
              <a:t>Consecuencias de la independencia de Chile</a:t>
            </a:r>
          </a:p>
          <a:p>
            <a:pPr>
              <a:spcBef>
                <a:spcPts val="0"/>
              </a:spcBef>
              <a:buNone/>
            </a:pPr>
            <a:endParaRPr/>
          </a:p>
        </p:txBody>
      </p:sp>
      <p:sp>
        <p:nvSpPr>
          <p:cNvPr id="161" name="Shape 161"/>
          <p:cNvSpPr txBox="1">
            <a:spLocks noGrp="1"/>
          </p:cNvSpPr>
          <p:nvPr>
            <p:ph type="body" idx="1"/>
          </p:nvPr>
        </p:nvSpPr>
        <p:spPr>
          <a:xfrm>
            <a:off x="0" y="1229875"/>
            <a:ext cx="9144000" cy="3913499"/>
          </a:xfrm>
          <a:prstGeom prst="rect">
            <a:avLst/>
          </a:prstGeom>
        </p:spPr>
        <p:txBody>
          <a:bodyPr lIns="91425" tIns="91425" rIns="91425" bIns="91425" anchor="t" anchorCtr="0">
            <a:noAutofit/>
          </a:bodyPr>
          <a:lstStyle/>
          <a:p>
            <a:pPr rtl="0">
              <a:spcBef>
                <a:spcPts val="0"/>
              </a:spcBef>
              <a:buNone/>
            </a:pPr>
            <a:r>
              <a:rPr lang="en" b="1">
                <a:solidFill>
                  <a:srgbClr val="000000"/>
                </a:solidFill>
              </a:rPr>
              <a:t>Sociales:</a:t>
            </a:r>
          </a:p>
          <a:p>
            <a:pPr marL="457200" lvl="0" indent="-228600" rtl="0">
              <a:spcBef>
                <a:spcPts val="0"/>
              </a:spcBef>
              <a:buClr>
                <a:srgbClr val="000000"/>
              </a:buClr>
              <a:buSzPct val="100000"/>
            </a:pPr>
            <a:r>
              <a:rPr lang="en" sz="1600">
                <a:solidFill>
                  <a:srgbClr val="000000"/>
                </a:solidFill>
              </a:rPr>
              <a:t>Hubo un gran descontento en Chile (1823-1830) por parte de los locales y los europeos</a:t>
            </a:r>
          </a:p>
          <a:p>
            <a:pPr marL="457200" lvl="0" indent="-228600" rtl="0">
              <a:spcBef>
                <a:spcPts val="0"/>
              </a:spcBef>
              <a:buClr>
                <a:srgbClr val="000000"/>
              </a:buClr>
              <a:buSzPct val="100000"/>
            </a:pPr>
            <a:r>
              <a:rPr lang="en" sz="1600">
                <a:solidFill>
                  <a:srgbClr val="000000"/>
                </a:solidFill>
              </a:rPr>
              <a:t>Los desórdenes y manifestaciones eran muy comunes en las calles del País</a:t>
            </a:r>
          </a:p>
          <a:p>
            <a:pPr marL="457200" lvl="0" indent="-228600" rtl="0">
              <a:spcBef>
                <a:spcPts val="0"/>
              </a:spcBef>
              <a:buClr>
                <a:srgbClr val="000000"/>
              </a:buClr>
              <a:buSzPct val="100000"/>
            </a:pPr>
            <a:r>
              <a:rPr lang="en" sz="1600">
                <a:solidFill>
                  <a:srgbClr val="000000"/>
                </a:solidFill>
              </a:rPr>
              <a:t>Se le dio la libertad a los Chilenos para tener parte en el gobierno y toma de desiciones</a:t>
            </a:r>
          </a:p>
        </p:txBody>
      </p:sp>
      <p:pic>
        <p:nvPicPr>
          <p:cNvPr id="162" name="Shape 162"/>
          <p:cNvPicPr preferRelativeResize="0"/>
          <p:nvPr/>
        </p:nvPicPr>
        <p:blipFill>
          <a:blip r:embed="rId3">
            <a:alphaModFix/>
          </a:blip>
          <a:stretch>
            <a:fillRect/>
          </a:stretch>
        </p:blipFill>
        <p:spPr>
          <a:xfrm>
            <a:off x="754075" y="2881275"/>
            <a:ext cx="2390775" cy="1790699"/>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Shape 167"/>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r>
              <a:rPr lang="en"/>
              <a:t>Características de la Constitución Chilena</a:t>
            </a:r>
          </a:p>
        </p:txBody>
      </p:sp>
      <p:sp>
        <p:nvSpPr>
          <p:cNvPr id="168" name="Shape 168"/>
          <p:cNvSpPr txBox="1">
            <a:spLocks noGrp="1"/>
          </p:cNvSpPr>
          <p:nvPr>
            <p:ph type="body" idx="1"/>
          </p:nvPr>
        </p:nvSpPr>
        <p:spPr>
          <a:xfrm>
            <a:off x="0" y="1229875"/>
            <a:ext cx="9144000" cy="3913499"/>
          </a:xfrm>
          <a:prstGeom prst="rect">
            <a:avLst/>
          </a:prstGeom>
        </p:spPr>
        <p:txBody>
          <a:bodyPr lIns="91425" tIns="91425" rIns="91425" bIns="91425" anchor="t" anchorCtr="0">
            <a:noAutofit/>
          </a:bodyPr>
          <a:lstStyle/>
          <a:p>
            <a:pPr marL="457200" lvl="0" indent="-228600" rtl="0">
              <a:spcBef>
                <a:spcPts val="0"/>
              </a:spcBef>
              <a:buClr>
                <a:srgbClr val="000000"/>
              </a:buClr>
              <a:buSzPct val="75000"/>
            </a:pPr>
            <a:r>
              <a:rPr lang="en" sz="1600">
                <a:solidFill>
                  <a:srgbClr val="000000"/>
                </a:solidFill>
              </a:rPr>
              <a:t>La constitución chilena establece su gobierno como un sistema democrático</a:t>
            </a:r>
          </a:p>
          <a:p>
            <a:pPr marL="457200" lvl="0" indent="-228600" rtl="0">
              <a:spcBef>
                <a:spcPts val="0"/>
              </a:spcBef>
              <a:buClr>
                <a:srgbClr val="000000"/>
              </a:buClr>
              <a:buSzPct val="75000"/>
            </a:pPr>
            <a:r>
              <a:rPr lang="en" sz="1600">
                <a:solidFill>
                  <a:srgbClr val="000000"/>
                </a:solidFill>
              </a:rPr>
              <a:t>El presidente posee un periodo presidencial de 5 años</a:t>
            </a:r>
          </a:p>
          <a:p>
            <a:pPr marL="457200" lvl="0" indent="-228600" rtl="0">
              <a:spcBef>
                <a:spcPts val="0"/>
              </a:spcBef>
              <a:buClr>
                <a:srgbClr val="000000"/>
              </a:buClr>
              <a:buSzPct val="75000"/>
            </a:pPr>
            <a:r>
              <a:rPr lang="en" sz="1600">
                <a:solidFill>
                  <a:srgbClr val="000000"/>
                </a:solidFill>
              </a:rPr>
              <a:t>No puede ser acusado constitucionalmente durante su periodo</a:t>
            </a:r>
          </a:p>
          <a:p>
            <a:pPr marL="457200" lvl="0" indent="-228600" rtl="0">
              <a:spcBef>
                <a:spcPts val="0"/>
              </a:spcBef>
              <a:buClr>
                <a:srgbClr val="000000"/>
              </a:buClr>
              <a:buSzPct val="75000"/>
            </a:pPr>
            <a:r>
              <a:rPr lang="en" sz="1600">
                <a:solidFill>
                  <a:srgbClr val="000000"/>
                </a:solidFill>
              </a:rPr>
              <a:t>Puede elegir a los jueces del tribunal de justicia</a:t>
            </a:r>
          </a:p>
          <a:p>
            <a:pPr marL="457200" lvl="0" indent="-228600" rtl="0">
              <a:spcBef>
                <a:spcPts val="0"/>
              </a:spcBef>
              <a:buClr>
                <a:srgbClr val="000000"/>
              </a:buClr>
              <a:buSzPct val="75000"/>
            </a:pPr>
            <a:r>
              <a:rPr lang="en" sz="1600">
                <a:solidFill>
                  <a:srgbClr val="000000"/>
                </a:solidFill>
              </a:rPr>
              <a:t>El presidente de la república manda personalmente a las fuerzas armadas</a:t>
            </a:r>
          </a:p>
          <a:p>
            <a:pPr marL="457200" lvl="0" indent="-228600" rtl="0">
              <a:spcBef>
                <a:spcPts val="0"/>
              </a:spcBef>
              <a:buClr>
                <a:srgbClr val="000000"/>
              </a:buClr>
              <a:buSzPct val="75000"/>
            </a:pPr>
            <a:r>
              <a:rPr lang="en" sz="1600">
                <a:solidFill>
                  <a:srgbClr val="000000"/>
                </a:solidFill>
              </a:rPr>
              <a:t>En caso de muerte o renuncia el vicepresidente dispondrá de 10 días para organizar un proceso de votación</a:t>
            </a:r>
          </a:p>
          <a:p>
            <a:pPr marL="457200" lvl="0" indent="-228600" rtl="0">
              <a:spcBef>
                <a:spcPts val="0"/>
              </a:spcBef>
              <a:buClr>
                <a:srgbClr val="000000"/>
              </a:buClr>
              <a:buSzPct val="75000"/>
            </a:pPr>
            <a:r>
              <a:rPr lang="en" sz="1600">
                <a:solidFill>
                  <a:srgbClr val="000000"/>
                </a:solidFill>
              </a:rPr>
              <a:t>Solo pueden votar aquellos ciudadanos que paguen un impuesto mínimo y que cumplan ciertos requisitos de sueldo</a:t>
            </a:r>
          </a:p>
          <a:p>
            <a:pPr marL="457200" lvl="0" indent="-228600" rtl="0">
              <a:spcBef>
                <a:spcPts val="0"/>
              </a:spcBef>
              <a:buClr>
                <a:srgbClr val="000000"/>
              </a:buClr>
              <a:buSzPct val="75000"/>
            </a:pPr>
            <a:r>
              <a:rPr lang="en" sz="1600">
                <a:solidFill>
                  <a:srgbClr val="000000"/>
                </a:solidFill>
              </a:rPr>
              <a:t>Se establece la religión católica como oficial y se prohíbe cualquier manifestación pública de otras creencias</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Shape 173"/>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r>
              <a:rPr lang="en"/>
              <a:t>Bibiografía (Chile)</a:t>
            </a:r>
          </a:p>
        </p:txBody>
      </p:sp>
      <p:sp>
        <p:nvSpPr>
          <p:cNvPr id="174" name="Shape 174"/>
          <p:cNvSpPr txBox="1">
            <a:spLocks noGrp="1"/>
          </p:cNvSpPr>
          <p:nvPr>
            <p:ph type="body" idx="1"/>
          </p:nvPr>
        </p:nvSpPr>
        <p:spPr>
          <a:xfrm>
            <a:off x="0" y="1229875"/>
            <a:ext cx="9144000" cy="3913499"/>
          </a:xfrm>
          <a:prstGeom prst="rect">
            <a:avLst/>
          </a:prstGeom>
        </p:spPr>
        <p:txBody>
          <a:bodyPr lIns="91425" tIns="91425" rIns="91425" bIns="91425" anchor="t" anchorCtr="0">
            <a:noAutofit/>
          </a:bodyPr>
          <a:lstStyle/>
          <a:p>
            <a:pPr rtl="0">
              <a:lnSpc>
                <a:spcPct val="100000"/>
              </a:lnSpc>
              <a:spcBef>
                <a:spcPts val="0"/>
              </a:spcBef>
              <a:buNone/>
            </a:pPr>
            <a:r>
              <a:rPr lang="en" u="sng">
                <a:solidFill>
                  <a:srgbClr val="000000"/>
                </a:solidFill>
                <a:hlinkClick r:id="rId3"/>
              </a:rPr>
              <a:t>http://www.memoriachilena.cl/602/w3-article-692.html</a:t>
            </a:r>
          </a:p>
          <a:p>
            <a:pPr rtl="0">
              <a:lnSpc>
                <a:spcPct val="100000"/>
              </a:lnSpc>
              <a:spcBef>
                <a:spcPts val="0"/>
              </a:spcBef>
              <a:buNone/>
            </a:pPr>
            <a:r>
              <a:rPr lang="en" u="sng">
                <a:solidFill>
                  <a:srgbClr val="000000"/>
                </a:solidFill>
                <a:hlinkClick r:id="rId4"/>
              </a:rPr>
              <a:t>http://www.guioteca.com/educacion-para-ninos/independencia-de-chile-cuales-fueron-sus-causas/</a:t>
            </a:r>
          </a:p>
          <a:p>
            <a:pPr rtl="0">
              <a:lnSpc>
                <a:spcPct val="100000"/>
              </a:lnSpc>
              <a:spcBef>
                <a:spcPts val="0"/>
              </a:spcBef>
              <a:buNone/>
            </a:pPr>
            <a:r>
              <a:rPr lang="en" u="sng">
                <a:solidFill>
                  <a:srgbClr val="000000"/>
                </a:solidFill>
                <a:hlinkClick r:id="rId5"/>
              </a:rPr>
              <a:t>http://www.educarchile.cl/ech/pro/app/detalle?id=74717</a:t>
            </a:r>
          </a:p>
          <a:p>
            <a:pPr rtl="0">
              <a:lnSpc>
                <a:spcPct val="100000"/>
              </a:lnSpc>
              <a:spcBef>
                <a:spcPts val="0"/>
              </a:spcBef>
              <a:buNone/>
            </a:pPr>
            <a:r>
              <a:rPr lang="en" u="sng">
                <a:solidFill>
                  <a:srgbClr val="000000"/>
                </a:solidFill>
                <a:hlinkClick r:id="rId6"/>
              </a:rPr>
              <a:t>https://es.wikipedia.org/wiki/Constituci%C3%B3n_Pol%C3%ADtica_de_la_Rep%C3%BAblica_de_Chile_de_1833</a:t>
            </a:r>
          </a:p>
          <a:p>
            <a:pPr rtl="0">
              <a:lnSpc>
                <a:spcPct val="100000"/>
              </a:lnSpc>
              <a:spcBef>
                <a:spcPts val="0"/>
              </a:spcBef>
              <a:buNone/>
            </a:pPr>
            <a:r>
              <a:rPr lang="en" sz="1100">
                <a:solidFill>
                  <a:srgbClr val="000000"/>
                </a:solidFill>
                <a:latin typeface="Arial"/>
                <a:ea typeface="Arial"/>
                <a:cs typeface="Arial"/>
                <a:sym typeface="Arial"/>
              </a:rPr>
              <a:t> </a:t>
            </a:r>
            <a:r>
              <a:rPr lang="en">
                <a:solidFill>
                  <a:srgbClr val="000000"/>
                </a:solidFill>
                <a:latin typeface="Arial"/>
                <a:ea typeface="Arial"/>
                <a:cs typeface="Arial"/>
                <a:sym typeface="Arial"/>
              </a:rPr>
              <a:t>http://www.monografias.com/trabajos82/historia-argentina-consecuencias-independencia/historia-argentina-consecuencias-independencia.shtml#ixzz3mWWMdEst</a:t>
            </a:r>
          </a:p>
          <a:p>
            <a:pPr rtl="0">
              <a:lnSpc>
                <a:spcPct val="100000"/>
              </a:lnSpc>
              <a:spcBef>
                <a:spcPts val="0"/>
              </a:spcBef>
              <a:buNone/>
            </a:pPr>
            <a:endParaRPr/>
          </a:p>
          <a:p>
            <a:pPr rtl="0">
              <a:lnSpc>
                <a:spcPct val="100000"/>
              </a:lnSpc>
              <a:spcBef>
                <a:spcPts val="0"/>
              </a:spcBef>
              <a:buNone/>
            </a:pPr>
            <a:endParaRPr/>
          </a:p>
          <a:p>
            <a:pPr rtl="0">
              <a:spcBef>
                <a:spcPts val="0"/>
              </a:spcBef>
              <a:buNone/>
            </a:pPr>
            <a:endParaRPr/>
          </a:p>
          <a:p>
            <a:pPr>
              <a:spcBef>
                <a:spcPts val="0"/>
              </a:spcBef>
              <a:buNone/>
            </a:pP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r>
              <a:rPr lang="en"/>
              <a:t>Bibiografía</a:t>
            </a:r>
          </a:p>
        </p:txBody>
      </p:sp>
      <p:sp>
        <p:nvSpPr>
          <p:cNvPr id="180" name="Shape 180"/>
          <p:cNvSpPr txBox="1">
            <a:spLocks noGrp="1"/>
          </p:cNvSpPr>
          <p:nvPr>
            <p:ph type="body" idx="1"/>
          </p:nvPr>
        </p:nvSpPr>
        <p:spPr>
          <a:xfrm>
            <a:off x="0" y="1229875"/>
            <a:ext cx="9319200" cy="3913499"/>
          </a:xfrm>
          <a:prstGeom prst="rect">
            <a:avLst/>
          </a:prstGeom>
        </p:spPr>
        <p:txBody>
          <a:bodyPr lIns="91425" tIns="91425" rIns="91425" bIns="91425" anchor="t" anchorCtr="0">
            <a:noAutofit/>
          </a:bodyPr>
          <a:lstStyle/>
          <a:p>
            <a:pPr rtl="0">
              <a:lnSpc>
                <a:spcPct val="100000"/>
              </a:lnSpc>
              <a:spcBef>
                <a:spcPts val="0"/>
              </a:spcBef>
              <a:spcAft>
                <a:spcPts val="100"/>
              </a:spcAft>
              <a:buNone/>
            </a:pPr>
            <a:r>
              <a:rPr lang="en" sz="1600">
                <a:solidFill>
                  <a:srgbClr val="000000"/>
                </a:solidFill>
                <a:latin typeface="Times New Roman"/>
                <a:ea typeface="Times New Roman"/>
                <a:cs typeface="Times New Roman"/>
                <a:sym typeface="Times New Roman"/>
              </a:rPr>
              <a:t>Arroyo, A. et al. (S.F) </a:t>
            </a:r>
            <a:r>
              <a:rPr lang="en" sz="1600" i="1">
                <a:solidFill>
                  <a:srgbClr val="000000"/>
                </a:solidFill>
                <a:latin typeface="Times New Roman"/>
                <a:ea typeface="Times New Roman"/>
                <a:cs typeface="Times New Roman"/>
                <a:sym typeface="Times New Roman"/>
              </a:rPr>
              <a:t>Guerra de la independencia 1810-1818. </a:t>
            </a:r>
            <a:r>
              <a:rPr lang="en" sz="1600">
                <a:solidFill>
                  <a:srgbClr val="000000"/>
                </a:solidFill>
                <a:latin typeface="Times New Roman"/>
                <a:ea typeface="Times New Roman"/>
                <a:cs typeface="Times New Roman"/>
                <a:sym typeface="Times New Roman"/>
              </a:rPr>
              <a:t>Recuperado de</a:t>
            </a:r>
          </a:p>
          <a:p>
            <a:pPr rtl="0">
              <a:lnSpc>
                <a:spcPct val="100000"/>
              </a:lnSpc>
              <a:spcBef>
                <a:spcPts val="0"/>
              </a:spcBef>
              <a:spcAft>
                <a:spcPts val="100"/>
              </a:spcAft>
              <a:buNone/>
            </a:pPr>
            <a:r>
              <a:rPr lang="en" sz="1600" u="sng">
                <a:solidFill>
                  <a:srgbClr val="0000FF"/>
                </a:solidFill>
                <a:latin typeface="Times New Roman"/>
                <a:ea typeface="Times New Roman"/>
                <a:cs typeface="Times New Roman"/>
                <a:sym typeface="Times New Roman"/>
                <a:hlinkClick r:id="rId3"/>
              </a:rPr>
              <a:t>http://www.memoriachilena.cl/602/w3-article-692.html</a:t>
            </a:r>
          </a:p>
          <a:p>
            <a:pPr rtl="0">
              <a:lnSpc>
                <a:spcPct val="100000"/>
              </a:lnSpc>
              <a:spcBef>
                <a:spcPts val="0"/>
              </a:spcBef>
              <a:spcAft>
                <a:spcPts val="100"/>
              </a:spcAft>
              <a:buNone/>
            </a:pPr>
            <a:endParaRPr sz="1600">
              <a:solidFill>
                <a:srgbClr val="0000FF"/>
              </a:solidFill>
              <a:latin typeface="Times New Roman"/>
              <a:ea typeface="Times New Roman"/>
              <a:cs typeface="Times New Roman"/>
              <a:sym typeface="Times New Roman"/>
            </a:endParaRPr>
          </a:p>
          <a:p>
            <a:pPr rtl="0">
              <a:lnSpc>
                <a:spcPct val="100000"/>
              </a:lnSpc>
              <a:spcBef>
                <a:spcPts val="0"/>
              </a:spcBef>
              <a:spcAft>
                <a:spcPts val="100"/>
              </a:spcAft>
              <a:buNone/>
            </a:pPr>
            <a:r>
              <a:rPr lang="en" sz="1600">
                <a:solidFill>
                  <a:srgbClr val="000000"/>
                </a:solidFill>
                <a:latin typeface="Times New Roman"/>
                <a:ea typeface="Times New Roman"/>
                <a:cs typeface="Times New Roman"/>
                <a:sym typeface="Times New Roman"/>
              </a:rPr>
              <a:t>Biblioteca del Congreso Nacional de Chile. (S.F) </a:t>
            </a:r>
            <a:r>
              <a:rPr lang="en" sz="1600" i="1">
                <a:solidFill>
                  <a:srgbClr val="000000"/>
                </a:solidFill>
                <a:latin typeface="Times New Roman"/>
                <a:ea typeface="Times New Roman"/>
                <a:cs typeface="Times New Roman"/>
                <a:sym typeface="Times New Roman"/>
              </a:rPr>
              <a:t>La constitución: historia constitucional de Chile. </a:t>
            </a:r>
            <a:r>
              <a:rPr lang="en" sz="1600">
                <a:solidFill>
                  <a:srgbClr val="000000"/>
                </a:solidFill>
                <a:latin typeface="Times New Roman"/>
                <a:ea typeface="Times New Roman"/>
                <a:cs typeface="Times New Roman"/>
                <a:sym typeface="Times New Roman"/>
              </a:rPr>
              <a:t>Recuperado de</a:t>
            </a:r>
          </a:p>
          <a:p>
            <a:pPr rtl="0">
              <a:lnSpc>
                <a:spcPct val="100000"/>
              </a:lnSpc>
              <a:spcBef>
                <a:spcPts val="0"/>
              </a:spcBef>
              <a:spcAft>
                <a:spcPts val="100"/>
              </a:spcAft>
              <a:buNone/>
            </a:pPr>
            <a:r>
              <a:rPr lang="en" sz="1600" u="sng">
                <a:solidFill>
                  <a:srgbClr val="0000FF"/>
                </a:solidFill>
                <a:latin typeface="Times New Roman"/>
                <a:ea typeface="Times New Roman"/>
                <a:cs typeface="Times New Roman"/>
                <a:sym typeface="Times New Roman"/>
                <a:hlinkClick r:id="rId4"/>
              </a:rPr>
              <a:t>http://www.bcn.cl/ecivica/histcons/</a:t>
            </a:r>
          </a:p>
          <a:p>
            <a:pPr rtl="0">
              <a:lnSpc>
                <a:spcPct val="100000"/>
              </a:lnSpc>
              <a:spcBef>
                <a:spcPts val="0"/>
              </a:spcBef>
              <a:spcAft>
                <a:spcPts val="100"/>
              </a:spcAft>
              <a:buNone/>
            </a:pPr>
            <a:endParaRPr sz="1600" u="sng">
              <a:solidFill>
                <a:srgbClr val="0000FF"/>
              </a:solidFill>
              <a:latin typeface="Times New Roman"/>
              <a:ea typeface="Times New Roman"/>
              <a:cs typeface="Times New Roman"/>
              <a:sym typeface="Times New Roman"/>
            </a:endParaRPr>
          </a:p>
          <a:p>
            <a:pPr rtl="0">
              <a:lnSpc>
                <a:spcPct val="100000"/>
              </a:lnSpc>
              <a:spcBef>
                <a:spcPts val="0"/>
              </a:spcBef>
              <a:spcAft>
                <a:spcPts val="100"/>
              </a:spcAft>
              <a:buNone/>
            </a:pPr>
            <a:r>
              <a:rPr lang="en" sz="1600">
                <a:solidFill>
                  <a:srgbClr val="000000"/>
                </a:solidFill>
                <a:latin typeface="Times New Roman"/>
                <a:ea typeface="Times New Roman"/>
                <a:cs typeface="Times New Roman"/>
                <a:sym typeface="Times New Roman"/>
              </a:rPr>
              <a:t>Educarchile. (S.F) </a:t>
            </a:r>
            <a:r>
              <a:rPr lang="en" sz="1600" i="1">
                <a:solidFill>
                  <a:srgbClr val="000000"/>
                </a:solidFill>
                <a:latin typeface="Times New Roman"/>
                <a:ea typeface="Times New Roman"/>
                <a:cs typeface="Times New Roman"/>
                <a:sym typeface="Times New Roman"/>
              </a:rPr>
              <a:t>Nacimiento de una nación: causas y consecuencias. </a:t>
            </a:r>
            <a:r>
              <a:rPr lang="en" sz="1600">
                <a:solidFill>
                  <a:srgbClr val="000000"/>
                </a:solidFill>
                <a:latin typeface="Times New Roman"/>
                <a:ea typeface="Times New Roman"/>
                <a:cs typeface="Times New Roman"/>
                <a:sym typeface="Times New Roman"/>
              </a:rPr>
              <a:t>Recuperado de</a:t>
            </a:r>
          </a:p>
          <a:p>
            <a:pPr rtl="0">
              <a:lnSpc>
                <a:spcPct val="100000"/>
              </a:lnSpc>
              <a:spcBef>
                <a:spcPts val="0"/>
              </a:spcBef>
              <a:spcAft>
                <a:spcPts val="100"/>
              </a:spcAft>
              <a:buNone/>
            </a:pPr>
            <a:r>
              <a:rPr lang="en" sz="1600" u="sng">
                <a:solidFill>
                  <a:srgbClr val="0000FF"/>
                </a:solidFill>
                <a:latin typeface="Times New Roman"/>
                <a:ea typeface="Times New Roman"/>
                <a:cs typeface="Times New Roman"/>
                <a:sym typeface="Times New Roman"/>
              </a:rPr>
              <a:t>http://www.educarchile.cl/ech/pro/app/detalle?id=74717</a:t>
            </a:r>
          </a:p>
          <a:p>
            <a:pPr rtl="0">
              <a:lnSpc>
                <a:spcPct val="100000"/>
              </a:lnSpc>
              <a:spcBef>
                <a:spcPts val="0"/>
              </a:spcBef>
              <a:spcAft>
                <a:spcPts val="100"/>
              </a:spcAft>
              <a:buNone/>
            </a:pPr>
            <a:endParaRPr sz="1600">
              <a:solidFill>
                <a:srgbClr val="000000"/>
              </a:solidFill>
              <a:latin typeface="Times New Roman"/>
              <a:ea typeface="Times New Roman"/>
              <a:cs typeface="Times New Roman"/>
              <a:sym typeface="Times New Roman"/>
            </a:endParaRPr>
          </a:p>
          <a:p>
            <a:pPr rtl="0">
              <a:lnSpc>
                <a:spcPct val="100000"/>
              </a:lnSpc>
              <a:spcBef>
                <a:spcPts val="0"/>
              </a:spcBef>
              <a:spcAft>
                <a:spcPts val="100"/>
              </a:spcAft>
              <a:buNone/>
            </a:pPr>
            <a:r>
              <a:rPr lang="en" sz="1600">
                <a:solidFill>
                  <a:srgbClr val="000000"/>
                </a:solidFill>
                <a:latin typeface="Times New Roman"/>
                <a:ea typeface="Times New Roman"/>
                <a:cs typeface="Times New Roman"/>
                <a:sym typeface="Times New Roman"/>
              </a:rPr>
              <a:t>Gonzales, P. (2014) </a:t>
            </a:r>
            <a:r>
              <a:rPr lang="en" sz="1600" i="1">
                <a:solidFill>
                  <a:srgbClr val="000000"/>
                </a:solidFill>
                <a:latin typeface="Times New Roman"/>
                <a:ea typeface="Times New Roman"/>
                <a:cs typeface="Times New Roman"/>
                <a:sym typeface="Times New Roman"/>
              </a:rPr>
              <a:t>Independencia de Chile: ¿Cuáles fueron sus causas?. </a:t>
            </a:r>
            <a:r>
              <a:rPr lang="en" sz="1600">
                <a:solidFill>
                  <a:srgbClr val="000000"/>
                </a:solidFill>
                <a:latin typeface="Times New Roman"/>
                <a:ea typeface="Times New Roman"/>
                <a:cs typeface="Times New Roman"/>
                <a:sym typeface="Times New Roman"/>
              </a:rPr>
              <a:t>Recuperado de</a:t>
            </a:r>
          </a:p>
          <a:p>
            <a:pPr rtl="0">
              <a:lnSpc>
                <a:spcPct val="100000"/>
              </a:lnSpc>
              <a:spcBef>
                <a:spcPts val="0"/>
              </a:spcBef>
              <a:spcAft>
                <a:spcPts val="100"/>
              </a:spcAft>
              <a:buNone/>
            </a:pPr>
            <a:r>
              <a:rPr lang="en" sz="1600" u="sng">
                <a:solidFill>
                  <a:srgbClr val="0000FF"/>
                </a:solidFill>
                <a:latin typeface="Times New Roman"/>
                <a:ea typeface="Times New Roman"/>
                <a:cs typeface="Times New Roman"/>
                <a:sym typeface="Times New Roman"/>
                <a:hlinkClick r:id="rId5"/>
              </a:rPr>
              <a:t>http://www.guioteca.com/educacion-para-ninos/independencia-de-chile-cuales-fueron-sus-causas/</a:t>
            </a:r>
          </a:p>
          <a:p>
            <a:pPr rtl="0">
              <a:lnSpc>
                <a:spcPct val="100000"/>
              </a:lnSpc>
              <a:spcBef>
                <a:spcPts val="0"/>
              </a:spcBef>
              <a:spcAft>
                <a:spcPts val="100"/>
              </a:spcAft>
              <a:buNone/>
            </a:pPr>
            <a:endParaRPr sz="1600">
              <a:solidFill>
                <a:srgbClr val="0000FF"/>
              </a:solidFill>
              <a:latin typeface="Times New Roman"/>
              <a:ea typeface="Times New Roman"/>
              <a:cs typeface="Times New Roman"/>
              <a:sym typeface="Times New Roman"/>
            </a:endParaRPr>
          </a:p>
          <a:p>
            <a:pPr rtl="0">
              <a:lnSpc>
                <a:spcPct val="100000"/>
              </a:lnSpc>
              <a:spcBef>
                <a:spcPts val="0"/>
              </a:spcBef>
              <a:spcAft>
                <a:spcPts val="100"/>
              </a:spcAft>
              <a:buNone/>
            </a:pPr>
            <a:endParaRPr sz="1600">
              <a:solidFill>
                <a:srgbClr val="000000"/>
              </a:solidFill>
              <a:latin typeface="Times New Roman"/>
              <a:ea typeface="Times New Roman"/>
              <a:cs typeface="Times New Roman"/>
              <a:sym typeface="Times New Roman"/>
            </a:endParaRPr>
          </a:p>
          <a:p>
            <a:pPr rtl="0">
              <a:lnSpc>
                <a:spcPct val="100000"/>
              </a:lnSpc>
              <a:spcBef>
                <a:spcPts val="0"/>
              </a:spcBef>
              <a:spcAft>
                <a:spcPts val="100"/>
              </a:spcAft>
              <a:buNone/>
            </a:pPr>
            <a:endParaRPr sz="1600">
              <a:solidFill>
                <a:srgbClr val="000000"/>
              </a:solidFill>
              <a:latin typeface="Times New Roman"/>
              <a:ea typeface="Times New Roman"/>
              <a:cs typeface="Times New Roman"/>
              <a:sym typeface="Times New Roman"/>
            </a:endParaRPr>
          </a:p>
          <a:p>
            <a:pPr rtl="0">
              <a:lnSpc>
                <a:spcPct val="100000"/>
              </a:lnSpc>
              <a:spcBef>
                <a:spcPts val="0"/>
              </a:spcBef>
              <a:spcAft>
                <a:spcPts val="100"/>
              </a:spcAft>
              <a:buNone/>
            </a:pPr>
            <a:endParaRPr sz="1600">
              <a:solidFill>
                <a:srgbClr val="000000"/>
              </a:solidFill>
              <a:latin typeface="Times New Roman"/>
              <a:ea typeface="Times New Roman"/>
              <a:cs typeface="Times New Roman"/>
              <a:sym typeface="Times New Roman"/>
            </a:endParaRPr>
          </a:p>
          <a:p>
            <a:pPr rtl="0">
              <a:lnSpc>
                <a:spcPct val="100000"/>
              </a:lnSpc>
              <a:spcBef>
                <a:spcPts val="0"/>
              </a:spcBef>
              <a:buNone/>
            </a:pPr>
            <a:endParaRPr>
              <a:solidFill>
                <a:srgbClr val="000000"/>
              </a:solidFill>
              <a:latin typeface="Times New Roman"/>
              <a:ea typeface="Times New Roman"/>
              <a:cs typeface="Times New Roman"/>
              <a:sym typeface="Times New Roman"/>
            </a:endParaRPr>
          </a:p>
          <a:p>
            <a:pPr rtl="0">
              <a:lnSpc>
                <a:spcPct val="100000"/>
              </a:lnSpc>
              <a:spcBef>
                <a:spcPts val="0"/>
              </a:spcBef>
              <a:buNone/>
            </a:pPr>
            <a:endParaRPr>
              <a:solidFill>
                <a:srgbClr val="000000"/>
              </a:solidFill>
              <a:latin typeface="Times New Roman"/>
              <a:ea typeface="Times New Roman"/>
              <a:cs typeface="Times New Roman"/>
              <a:sym typeface="Times New Roman"/>
            </a:endParaRPr>
          </a:p>
          <a:p>
            <a:pPr rtl="0">
              <a:lnSpc>
                <a:spcPct val="100000"/>
              </a:lnSpc>
              <a:spcBef>
                <a:spcPts val="0"/>
              </a:spcBef>
              <a:buNone/>
            </a:pPr>
            <a:endParaRPr>
              <a:solidFill>
                <a:srgbClr val="000000"/>
              </a:solidFill>
              <a:latin typeface="Times New Roman"/>
              <a:ea typeface="Times New Roman"/>
              <a:cs typeface="Times New Roman"/>
              <a:sym typeface="Times New Roman"/>
            </a:endParaRPr>
          </a:p>
          <a:p>
            <a:pPr>
              <a:spcBef>
                <a:spcPts val="0"/>
              </a:spcBef>
              <a:buNone/>
            </a:pPr>
            <a:endParaRPr>
              <a:latin typeface="Times New Roman"/>
              <a:ea typeface="Times New Roman"/>
              <a:cs typeface="Times New Roman"/>
              <a:sym typeface="Times New Roman"/>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endParaRPr/>
          </a:p>
        </p:txBody>
      </p:sp>
      <p:sp>
        <p:nvSpPr>
          <p:cNvPr id="88" name="Shape 88"/>
          <p:cNvSpPr txBox="1">
            <a:spLocks noGrp="1"/>
          </p:cNvSpPr>
          <p:nvPr>
            <p:ph type="body" idx="1"/>
          </p:nvPr>
        </p:nvSpPr>
        <p:spPr>
          <a:xfrm>
            <a:off x="311700" y="1229875"/>
            <a:ext cx="8520599" cy="3339000"/>
          </a:xfrm>
          <a:prstGeom prst="rect">
            <a:avLst/>
          </a:prstGeom>
        </p:spPr>
        <p:txBody>
          <a:bodyPr lIns="91425" tIns="91425" rIns="91425" bIns="91425" anchor="t" anchorCtr="0">
            <a:noAutofit/>
          </a:bodyPr>
          <a:lstStyle/>
          <a:p>
            <a:pPr algn="ctr">
              <a:spcBef>
                <a:spcPts val="0"/>
              </a:spcBef>
              <a:buNone/>
            </a:pPr>
            <a:r>
              <a:rPr lang="en" sz="6000"/>
              <a:t>INDEPENDENCIA DE ARGENTINA</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r>
              <a:rPr lang="en" sz="1800">
                <a:solidFill>
                  <a:schemeClr val="dk2"/>
                </a:solidFill>
              </a:rPr>
              <a:t>Contexto</a:t>
            </a:r>
          </a:p>
        </p:txBody>
      </p:sp>
      <p:sp>
        <p:nvSpPr>
          <p:cNvPr id="94" name="Shape 94"/>
          <p:cNvSpPr txBox="1">
            <a:spLocks noGrp="1"/>
          </p:cNvSpPr>
          <p:nvPr>
            <p:ph type="body" idx="1"/>
          </p:nvPr>
        </p:nvSpPr>
        <p:spPr>
          <a:xfrm>
            <a:off x="311700" y="1229875"/>
            <a:ext cx="8520599" cy="3339000"/>
          </a:xfrm>
          <a:prstGeom prst="rect">
            <a:avLst/>
          </a:prstGeom>
          <a:noFill/>
          <a:ln>
            <a:noFill/>
          </a:ln>
        </p:spPr>
        <p:txBody>
          <a:bodyPr lIns="91425" tIns="91425" rIns="91425" bIns="91425" anchor="t" anchorCtr="0">
            <a:noAutofit/>
          </a:bodyPr>
          <a:lstStyle/>
          <a:p>
            <a:pPr>
              <a:spcBef>
                <a:spcPts val="0"/>
              </a:spcBef>
              <a:buNone/>
            </a:pPr>
            <a:r>
              <a:rPr lang="en" sz="1400">
                <a:solidFill>
                  <a:srgbClr val="000000"/>
                </a:solidFill>
                <a:latin typeface="Arial"/>
                <a:ea typeface="Arial"/>
                <a:cs typeface="Arial"/>
                <a:sym typeface="Arial"/>
              </a:rPr>
              <a:t>La independencia Argentina ocurrio en el contexto de la independencia en América el 9 de julio del 1816 debido a la captura del rey Fernando VII por parte de Napoleón y que Napoleon haya caido en la batalla de Waterloo. </a:t>
            </a:r>
            <a:r>
              <a:rPr lang="en" sz="1400">
                <a:solidFill>
                  <a:srgbClr val="000000"/>
                </a:solidFill>
                <a:highlight>
                  <a:srgbClr val="FFFFFF"/>
                </a:highlight>
                <a:latin typeface="Arial"/>
                <a:ea typeface="Arial"/>
                <a:cs typeface="Arial"/>
                <a:sym typeface="Arial"/>
              </a:rPr>
              <a:t>La </a:t>
            </a:r>
            <a:r>
              <a:rPr lang="en" sz="1400">
                <a:solidFill>
                  <a:srgbClr val="000000"/>
                </a:solidFill>
                <a:highlight>
                  <a:srgbClr val="FFFFFF"/>
                </a:highlight>
                <a:latin typeface="Arial"/>
                <a:ea typeface="Arial"/>
                <a:cs typeface="Arial"/>
                <a:sym typeface="Arial"/>
                <a:hlinkClick r:id="rId3"/>
              </a:rPr>
              <a:t>Declaración de Independencia</a:t>
            </a:r>
            <a:r>
              <a:rPr lang="en" sz="1400">
                <a:solidFill>
                  <a:srgbClr val="000000"/>
                </a:solidFill>
                <a:highlight>
                  <a:srgbClr val="FFFFFF"/>
                </a:highlight>
                <a:latin typeface="Arial"/>
                <a:ea typeface="Arial"/>
                <a:cs typeface="Arial"/>
                <a:sym typeface="Arial"/>
              </a:rPr>
              <a:t> de la </a:t>
            </a:r>
            <a:r>
              <a:rPr lang="en" sz="1400">
                <a:solidFill>
                  <a:srgbClr val="000000"/>
                </a:solidFill>
                <a:highlight>
                  <a:srgbClr val="FFFFFF"/>
                </a:highlight>
                <a:latin typeface="Arial"/>
                <a:ea typeface="Arial"/>
                <a:cs typeface="Arial"/>
                <a:sym typeface="Arial"/>
                <a:hlinkClick r:id="rId4"/>
              </a:rPr>
              <a:t>Argentina</a:t>
            </a:r>
            <a:r>
              <a:rPr lang="en" sz="1400">
                <a:solidFill>
                  <a:srgbClr val="000000"/>
                </a:solidFill>
                <a:highlight>
                  <a:srgbClr val="FFFFFF"/>
                </a:highlight>
                <a:latin typeface="Arial"/>
                <a:ea typeface="Arial"/>
                <a:cs typeface="Arial"/>
                <a:sym typeface="Arial"/>
              </a:rPr>
              <a:t> fue una decisión tomada por el </a:t>
            </a:r>
            <a:r>
              <a:rPr lang="en" sz="1400">
                <a:solidFill>
                  <a:srgbClr val="000000"/>
                </a:solidFill>
                <a:highlight>
                  <a:srgbClr val="FFFFFF"/>
                </a:highlight>
                <a:latin typeface="Arial"/>
                <a:ea typeface="Arial"/>
                <a:cs typeface="Arial"/>
                <a:sym typeface="Arial"/>
                <a:hlinkClick r:id="rId5"/>
              </a:rPr>
              <a:t>Congreso de Tucumán</a:t>
            </a:r>
            <a:r>
              <a:rPr lang="en" sz="1400">
                <a:solidFill>
                  <a:srgbClr val="000000"/>
                </a:solidFill>
                <a:highlight>
                  <a:srgbClr val="FFFFFF"/>
                </a:highlight>
                <a:latin typeface="Arial"/>
                <a:ea typeface="Arial"/>
                <a:cs typeface="Arial"/>
                <a:sym typeface="Arial"/>
              </a:rPr>
              <a:t> que sesionó en la ciudad de </a:t>
            </a:r>
            <a:r>
              <a:rPr lang="en" sz="1400">
                <a:solidFill>
                  <a:srgbClr val="000000"/>
                </a:solidFill>
                <a:highlight>
                  <a:srgbClr val="FFFFFF"/>
                </a:highlight>
                <a:latin typeface="Arial"/>
                <a:ea typeface="Arial"/>
                <a:cs typeface="Arial"/>
                <a:sym typeface="Arial"/>
                <a:hlinkClick r:id="rId6"/>
              </a:rPr>
              <a:t>San Miguel de Tucumán</a:t>
            </a:r>
            <a:r>
              <a:rPr lang="en" sz="1400">
                <a:solidFill>
                  <a:srgbClr val="000000"/>
                </a:solidFill>
                <a:highlight>
                  <a:srgbClr val="FFFFFF"/>
                </a:highlight>
                <a:latin typeface="Arial"/>
                <a:ea typeface="Arial"/>
                <a:cs typeface="Arial"/>
                <a:sym typeface="Arial"/>
              </a:rPr>
              <a:t> de las entonces </a:t>
            </a:r>
            <a:r>
              <a:rPr lang="en" sz="1400">
                <a:solidFill>
                  <a:srgbClr val="000000"/>
                </a:solidFill>
                <a:highlight>
                  <a:srgbClr val="FFFFFF"/>
                </a:highlight>
                <a:latin typeface="Arial"/>
                <a:ea typeface="Arial"/>
                <a:cs typeface="Arial"/>
                <a:sym typeface="Arial"/>
                <a:hlinkClick r:id="rId7"/>
              </a:rPr>
              <a:t>Provincias Unidas del Río de la Plata</a:t>
            </a:r>
            <a:r>
              <a:rPr lang="en" sz="1400">
                <a:solidFill>
                  <a:srgbClr val="000000"/>
                </a:solidFill>
                <a:highlight>
                  <a:srgbClr val="FFFFFF"/>
                </a:highlight>
                <a:latin typeface="Arial"/>
                <a:ea typeface="Arial"/>
                <a:cs typeface="Arial"/>
                <a:sym typeface="Arial"/>
              </a:rPr>
              <a:t>. Con dicha declaración se hizo una formal ruptura de los vínculos de dependencia política con la </a:t>
            </a:r>
            <a:r>
              <a:rPr lang="en" sz="1400">
                <a:solidFill>
                  <a:srgbClr val="000000"/>
                </a:solidFill>
                <a:highlight>
                  <a:srgbClr val="FFFFFF"/>
                </a:highlight>
                <a:latin typeface="Arial"/>
                <a:ea typeface="Arial"/>
                <a:cs typeface="Arial"/>
                <a:sym typeface="Arial"/>
                <a:hlinkClick r:id="rId8"/>
              </a:rPr>
              <a:t>monarquía española</a:t>
            </a:r>
            <a:r>
              <a:rPr lang="en" sz="1400">
                <a:solidFill>
                  <a:srgbClr val="000000"/>
                </a:solidFill>
                <a:highlight>
                  <a:srgbClr val="FFFFFF"/>
                </a:highlight>
                <a:latin typeface="Arial"/>
                <a:ea typeface="Arial"/>
                <a:cs typeface="Arial"/>
                <a:sym typeface="Arial"/>
              </a:rPr>
              <a:t> y se renunció a toda otra dominación extranjera. Fue proclamada el martes </a:t>
            </a:r>
            <a:r>
              <a:rPr lang="en" sz="1400">
                <a:solidFill>
                  <a:srgbClr val="000000"/>
                </a:solidFill>
                <a:highlight>
                  <a:srgbClr val="FFFFFF"/>
                </a:highlight>
                <a:latin typeface="Arial"/>
                <a:ea typeface="Arial"/>
                <a:cs typeface="Arial"/>
                <a:sym typeface="Arial"/>
                <a:hlinkClick r:id="rId9"/>
              </a:rPr>
              <a:t>9 de julio</a:t>
            </a:r>
            <a:r>
              <a:rPr lang="en" sz="1400">
                <a:solidFill>
                  <a:srgbClr val="000000"/>
                </a:solidFill>
                <a:highlight>
                  <a:srgbClr val="FFFFFF"/>
                </a:highlight>
                <a:latin typeface="Arial"/>
                <a:ea typeface="Arial"/>
                <a:cs typeface="Arial"/>
                <a:sym typeface="Arial"/>
              </a:rPr>
              <a:t> de</a:t>
            </a:r>
            <a:r>
              <a:rPr lang="en" sz="1400">
                <a:solidFill>
                  <a:srgbClr val="000000"/>
                </a:solidFill>
                <a:highlight>
                  <a:srgbClr val="FFFFFF"/>
                </a:highlight>
                <a:latin typeface="Arial"/>
                <a:ea typeface="Arial"/>
                <a:cs typeface="Arial"/>
                <a:sym typeface="Arial"/>
                <a:hlinkClick r:id="rId10"/>
              </a:rPr>
              <a:t>1816</a:t>
            </a:r>
            <a:r>
              <a:rPr lang="en" sz="1400">
                <a:solidFill>
                  <a:srgbClr val="000000"/>
                </a:solidFill>
                <a:highlight>
                  <a:srgbClr val="FFFFFF"/>
                </a:highlight>
                <a:latin typeface="Arial"/>
                <a:ea typeface="Arial"/>
                <a:cs typeface="Arial"/>
                <a:sym typeface="Arial"/>
              </a:rPr>
              <a:t> en la </a:t>
            </a:r>
            <a:r>
              <a:rPr lang="en" sz="1400">
                <a:solidFill>
                  <a:srgbClr val="000000"/>
                </a:solidFill>
                <a:highlight>
                  <a:srgbClr val="FFFFFF"/>
                </a:highlight>
                <a:latin typeface="Arial"/>
                <a:ea typeface="Arial"/>
                <a:cs typeface="Arial"/>
                <a:sym typeface="Arial"/>
                <a:hlinkClick r:id="rId11"/>
              </a:rPr>
              <a:t>casa</a:t>
            </a:r>
            <a:r>
              <a:rPr lang="en" sz="1400">
                <a:solidFill>
                  <a:srgbClr val="000000"/>
                </a:solidFill>
                <a:highlight>
                  <a:srgbClr val="FFFFFF"/>
                </a:highlight>
                <a:latin typeface="Arial"/>
                <a:ea typeface="Arial"/>
                <a:cs typeface="Arial"/>
                <a:sym typeface="Arial"/>
              </a:rPr>
              <a:t> propiedad de </a:t>
            </a:r>
            <a:r>
              <a:rPr lang="en" sz="1400">
                <a:solidFill>
                  <a:srgbClr val="000000"/>
                </a:solidFill>
                <a:highlight>
                  <a:srgbClr val="FFFFFF"/>
                </a:highlight>
                <a:latin typeface="Arial"/>
                <a:ea typeface="Arial"/>
                <a:cs typeface="Arial"/>
                <a:sym typeface="Arial"/>
                <a:hlinkClick r:id="rId12"/>
              </a:rPr>
              <a:t>Francisca Bazán de Laguna</a:t>
            </a:r>
            <a:r>
              <a:rPr lang="en" sz="1400">
                <a:solidFill>
                  <a:srgbClr val="000000"/>
                </a:solidFill>
                <a:highlight>
                  <a:srgbClr val="FFFFFF"/>
                </a:highlight>
                <a:latin typeface="Arial"/>
                <a:ea typeface="Arial"/>
                <a:cs typeface="Arial"/>
                <a:sym typeface="Arial"/>
              </a:rPr>
              <a:t>, declarada Monumento Histórico Nacional en 1941.</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r>
              <a:rPr lang="en"/>
              <a:t>Caracteristicas de la constitucion argentina</a:t>
            </a:r>
          </a:p>
        </p:txBody>
      </p:sp>
      <p:sp>
        <p:nvSpPr>
          <p:cNvPr id="100" name="Shape 100"/>
          <p:cNvSpPr txBox="1">
            <a:spLocks noGrp="1"/>
          </p:cNvSpPr>
          <p:nvPr>
            <p:ph type="body" idx="1"/>
          </p:nvPr>
        </p:nvSpPr>
        <p:spPr>
          <a:xfrm>
            <a:off x="311700" y="1229875"/>
            <a:ext cx="8520599" cy="3339000"/>
          </a:xfrm>
          <a:prstGeom prst="rect">
            <a:avLst/>
          </a:prstGeom>
          <a:noFill/>
          <a:ln>
            <a:noFill/>
          </a:ln>
        </p:spPr>
        <p:txBody>
          <a:bodyPr lIns="91425" tIns="91425" rIns="91425" bIns="91425" anchor="t" anchorCtr="0">
            <a:noAutofit/>
          </a:bodyPr>
          <a:lstStyle/>
          <a:p>
            <a:pPr rtl="0">
              <a:lnSpc>
                <a:spcPct val="152727"/>
              </a:lnSpc>
              <a:spcBef>
                <a:spcPts val="600"/>
              </a:spcBef>
              <a:spcAft>
                <a:spcPts val="600"/>
              </a:spcAft>
              <a:buNone/>
            </a:pPr>
            <a:r>
              <a:rPr lang="en" sz="1400">
                <a:solidFill>
                  <a:srgbClr val="000000"/>
                </a:solidFill>
                <a:highlight>
                  <a:srgbClr val="FFFFFF"/>
                </a:highlight>
                <a:latin typeface="Cambria"/>
                <a:ea typeface="Cambria"/>
                <a:cs typeface="Cambria"/>
                <a:sym typeface="Cambria"/>
              </a:rPr>
              <a:t>En líneas generales esta Constitución era igual a la de 1819. Sólo que ésta ahora era más completa y centralista. Establecía la división de poderes:</a:t>
            </a:r>
          </a:p>
          <a:p>
            <a:pPr lvl="0" rtl="0">
              <a:lnSpc>
                <a:spcPct val="160000"/>
              </a:lnSpc>
              <a:spcBef>
                <a:spcPts val="300"/>
              </a:spcBef>
              <a:spcAft>
                <a:spcPts val="100"/>
              </a:spcAft>
              <a:buNone/>
            </a:pPr>
            <a:r>
              <a:rPr lang="en" sz="1400">
                <a:solidFill>
                  <a:srgbClr val="000000"/>
                </a:solidFill>
                <a:highlight>
                  <a:srgbClr val="FFFFFF"/>
                </a:highlight>
                <a:latin typeface="Cambria"/>
                <a:ea typeface="Cambria"/>
                <a:cs typeface="Cambria"/>
                <a:sym typeface="Cambria"/>
                <a:hlinkClick r:id="rId3"/>
              </a:rPr>
              <a:t>Poder Ejecutivo</a:t>
            </a:r>
            <a:r>
              <a:rPr lang="en" sz="1400">
                <a:solidFill>
                  <a:srgbClr val="000000"/>
                </a:solidFill>
                <a:highlight>
                  <a:srgbClr val="FFFFFF"/>
                </a:highlight>
                <a:latin typeface="Cambria"/>
                <a:ea typeface="Cambria"/>
                <a:cs typeface="Cambria"/>
                <a:sym typeface="Cambria"/>
              </a:rPr>
              <a:t>: ejercido por el </a:t>
            </a:r>
            <a:r>
              <a:rPr lang="en" sz="1400">
                <a:solidFill>
                  <a:srgbClr val="000000"/>
                </a:solidFill>
                <a:highlight>
                  <a:srgbClr val="FFFFFF"/>
                </a:highlight>
                <a:latin typeface="Cambria"/>
                <a:ea typeface="Cambria"/>
                <a:cs typeface="Cambria"/>
                <a:sym typeface="Cambria"/>
                <a:hlinkClick r:id="rId4"/>
              </a:rPr>
              <a:t>Presidente</a:t>
            </a:r>
            <a:r>
              <a:rPr lang="en" sz="1400">
                <a:solidFill>
                  <a:srgbClr val="000000"/>
                </a:solidFill>
                <a:highlight>
                  <a:srgbClr val="FFFFFF"/>
                </a:highlight>
                <a:latin typeface="Cambria"/>
                <a:ea typeface="Cambria"/>
                <a:cs typeface="Cambria"/>
                <a:sym typeface="Cambria"/>
              </a:rPr>
              <a:t> de la Nación cuyo mandato duraría cinco años, designado en elección de segundo grado, que entre otras atribuciones designaba a los Gobernadores provinciales con acuerdo del </a:t>
            </a:r>
            <a:r>
              <a:rPr lang="en" sz="1400">
                <a:solidFill>
                  <a:srgbClr val="000000"/>
                </a:solidFill>
                <a:highlight>
                  <a:srgbClr val="FFFFFF"/>
                </a:highlight>
                <a:latin typeface="Cambria"/>
                <a:ea typeface="Cambria"/>
                <a:cs typeface="Cambria"/>
                <a:sym typeface="Cambria"/>
                <a:hlinkClick r:id="rId5"/>
              </a:rPr>
              <a:t>Senado</a:t>
            </a:r>
            <a:r>
              <a:rPr lang="en" sz="1400">
                <a:solidFill>
                  <a:srgbClr val="000000"/>
                </a:solidFill>
                <a:highlight>
                  <a:srgbClr val="FFFFFF"/>
                </a:highlight>
                <a:latin typeface="Cambria"/>
                <a:ea typeface="Cambria"/>
                <a:cs typeface="Cambria"/>
                <a:sym typeface="Cambria"/>
              </a:rPr>
              <a:t>, que no tendrían autonomía y su presupuesto debería ser aprobado por el Congreso Nacional. </a:t>
            </a:r>
          </a:p>
          <a:p>
            <a:pPr lvl="0" rtl="0">
              <a:lnSpc>
                <a:spcPct val="160000"/>
              </a:lnSpc>
              <a:spcBef>
                <a:spcPts val="300"/>
              </a:spcBef>
              <a:spcAft>
                <a:spcPts val="100"/>
              </a:spcAft>
              <a:buNone/>
            </a:pPr>
            <a:r>
              <a:rPr lang="en" sz="1400">
                <a:solidFill>
                  <a:srgbClr val="000000"/>
                </a:solidFill>
                <a:highlight>
                  <a:srgbClr val="FFFFFF"/>
                </a:highlight>
                <a:latin typeface="Cambria"/>
                <a:ea typeface="Cambria"/>
                <a:cs typeface="Cambria"/>
                <a:sym typeface="Cambria"/>
                <a:hlinkClick r:id="rId6"/>
              </a:rPr>
              <a:t>Poder Legislativo</a:t>
            </a:r>
            <a:r>
              <a:rPr lang="en" sz="1400">
                <a:solidFill>
                  <a:srgbClr val="000000"/>
                </a:solidFill>
                <a:highlight>
                  <a:srgbClr val="FFFFFF"/>
                </a:highlight>
                <a:latin typeface="Cambria"/>
                <a:ea typeface="Cambria"/>
                <a:cs typeface="Cambria"/>
                <a:sym typeface="Cambria"/>
              </a:rPr>
              <a:t>: bicameral, con Cámara de Diputados y de Senadores.</a:t>
            </a:r>
          </a:p>
          <a:p>
            <a:pPr lvl="0" rtl="0">
              <a:lnSpc>
                <a:spcPct val="160000"/>
              </a:lnSpc>
              <a:spcBef>
                <a:spcPts val="300"/>
              </a:spcBef>
              <a:spcAft>
                <a:spcPts val="100"/>
              </a:spcAft>
              <a:buNone/>
            </a:pPr>
            <a:r>
              <a:rPr lang="en" sz="1400">
                <a:solidFill>
                  <a:srgbClr val="000000"/>
                </a:solidFill>
                <a:highlight>
                  <a:srgbClr val="FFFFFF"/>
                </a:highlight>
                <a:latin typeface="Cambria"/>
                <a:ea typeface="Cambria"/>
                <a:cs typeface="Cambria"/>
                <a:sym typeface="Cambria"/>
                <a:hlinkClick r:id="rId7"/>
              </a:rPr>
              <a:t>Poder Judicial</a:t>
            </a:r>
            <a:r>
              <a:rPr lang="en" sz="1400">
                <a:solidFill>
                  <a:srgbClr val="000000"/>
                </a:solidFill>
                <a:highlight>
                  <a:srgbClr val="FFFFFF"/>
                </a:highlight>
                <a:latin typeface="Cambria"/>
                <a:ea typeface="Cambria"/>
                <a:cs typeface="Cambria"/>
                <a:sym typeface="Cambria"/>
              </a:rPr>
              <a:t>: una Alta Corte de Justicia - con 9 Jueces y 2 Fiscales - y los tribunales inferiores.</a:t>
            </a:r>
          </a:p>
          <a:p>
            <a:pPr lvl="0" rtl="0">
              <a:lnSpc>
                <a:spcPct val="160000"/>
              </a:lnSpc>
              <a:spcBef>
                <a:spcPts val="300"/>
              </a:spcBef>
              <a:spcAft>
                <a:spcPts val="0"/>
              </a:spcAft>
              <a:buNone/>
            </a:pPr>
            <a:endParaRPr sz="1050">
              <a:solidFill>
                <a:srgbClr val="252525"/>
              </a:solidFill>
              <a:highlight>
                <a:srgbClr val="FFFFFF"/>
              </a:highlight>
              <a:latin typeface="Arial"/>
              <a:ea typeface="Arial"/>
              <a:cs typeface="Arial"/>
              <a:sym typeface="Arial"/>
            </a:endParaRPr>
          </a:p>
          <a:p>
            <a:pPr>
              <a:spcBef>
                <a:spcPts val="0"/>
              </a:spcBef>
              <a:buNone/>
            </a:pP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311700" y="253025"/>
            <a:ext cx="8520599" cy="607800"/>
          </a:xfrm>
          <a:prstGeom prst="rect">
            <a:avLst/>
          </a:prstGeom>
        </p:spPr>
        <p:txBody>
          <a:bodyPr lIns="91425" tIns="91425" rIns="91425" bIns="91425" anchor="t" anchorCtr="0">
            <a:noAutofit/>
          </a:bodyPr>
          <a:lstStyle/>
          <a:p>
            <a:pPr lvl="0" rtl="0">
              <a:spcBef>
                <a:spcPts val="0"/>
              </a:spcBef>
              <a:buNone/>
            </a:pPr>
            <a:r>
              <a:rPr lang="en"/>
              <a:t>causas en argentina</a:t>
            </a:r>
          </a:p>
        </p:txBody>
      </p:sp>
      <p:sp>
        <p:nvSpPr>
          <p:cNvPr id="106" name="Shape 106"/>
          <p:cNvSpPr txBox="1">
            <a:spLocks noGrp="1"/>
          </p:cNvSpPr>
          <p:nvPr>
            <p:ph type="body" idx="1"/>
          </p:nvPr>
        </p:nvSpPr>
        <p:spPr>
          <a:xfrm>
            <a:off x="254150" y="816950"/>
            <a:ext cx="8520599" cy="3401700"/>
          </a:xfrm>
          <a:prstGeom prst="rect">
            <a:avLst/>
          </a:prstGeom>
        </p:spPr>
        <p:txBody>
          <a:bodyPr lIns="91425" tIns="91425" rIns="91425" bIns="91425" anchor="t" anchorCtr="0">
            <a:noAutofit/>
          </a:bodyPr>
          <a:lstStyle/>
          <a:p>
            <a:pPr algn="just" rtl="0">
              <a:spcBef>
                <a:spcPts val="0"/>
              </a:spcBef>
              <a:spcAft>
                <a:spcPts val="0"/>
              </a:spcAft>
              <a:buNone/>
            </a:pPr>
            <a:endParaRPr sz="1100" b="1">
              <a:solidFill>
                <a:srgbClr val="000000"/>
              </a:solidFill>
              <a:latin typeface="Arial"/>
              <a:ea typeface="Arial"/>
              <a:cs typeface="Arial"/>
              <a:sym typeface="Arial"/>
            </a:endParaRPr>
          </a:p>
          <a:p>
            <a:pPr algn="just" rtl="0">
              <a:spcBef>
                <a:spcPts val="0"/>
              </a:spcBef>
              <a:spcAft>
                <a:spcPts val="0"/>
              </a:spcAft>
              <a:buNone/>
            </a:pPr>
            <a:r>
              <a:rPr lang="en" sz="1100">
                <a:solidFill>
                  <a:srgbClr val="000000"/>
                </a:solidFill>
                <a:latin typeface="Arial"/>
                <a:ea typeface="Arial"/>
                <a:cs typeface="Arial"/>
                <a:sym typeface="Arial"/>
              </a:rPr>
              <a:t> </a:t>
            </a:r>
          </a:p>
          <a:p>
            <a:pPr algn="just" rtl="0">
              <a:spcBef>
                <a:spcPts val="0"/>
              </a:spcBef>
              <a:spcAft>
                <a:spcPts val="0"/>
              </a:spcAft>
              <a:buNone/>
            </a:pPr>
            <a:r>
              <a:rPr lang="en" sz="1200">
                <a:solidFill>
                  <a:srgbClr val="000000"/>
                </a:solidFill>
                <a:latin typeface="Arial"/>
                <a:ea typeface="Arial"/>
                <a:cs typeface="Arial"/>
                <a:sym typeface="Arial"/>
              </a:rPr>
              <a:t>El Período de la Independencia de Argentina se  realizó  entre 1610 y 1820</a:t>
            </a:r>
          </a:p>
          <a:p>
            <a:pPr lvl="0" algn="just" rtl="0">
              <a:spcBef>
                <a:spcPts val="0"/>
              </a:spcBef>
              <a:spcAft>
                <a:spcPts val="0"/>
              </a:spcAft>
              <a:buNone/>
            </a:pPr>
            <a:r>
              <a:rPr lang="en" sz="1200">
                <a:solidFill>
                  <a:srgbClr val="000000"/>
                </a:solidFill>
                <a:latin typeface="Arial"/>
                <a:ea typeface="Arial"/>
                <a:cs typeface="Arial"/>
                <a:sym typeface="Arial"/>
              </a:rPr>
              <a:t>Inicialmente Argentina  se llamaba Provincias Unidas del Río de la Plata, era un  país soberano que vivió una extensa guerra  hasta lograr su Independencia. Pero  durante este período fracasaron también los intentos de  crear un gobierno central y una constitución que fueran aceptados por todas sus provincias. Se denomina Guerra de la Independencia Argentina o de las Provincias Unidas del Río de la Plata al conjunto de combates y campañas militares ocurridos en este tiempo y  en distintos  países de América del sur. Los bandos enfrentados se llamaban patriotas y realistas, ya que se trató de un enfrentamiento entre quienes defendían la independencia de su patria y la creación de los nuevos estados americanos, y aquellos que defendían la continuidad de  la dependencia España. Estos bandos enfrentados luchaban no solamente por la situación en esos territorios, sino también por la soberanía nacional. En este período varios territorios que  formaban parte del Virreinato del Río de la Plata se separaron definitivamente de la Argentina, algunos de estos son  hoy en día territorio de  Paraguay, Perú y Brasil.</a:t>
            </a:r>
            <a:r>
              <a:rPr lang="en" sz="1200" b="1">
                <a:solidFill>
                  <a:srgbClr val="000000"/>
                </a:solidFill>
                <a:latin typeface="Arial"/>
                <a:ea typeface="Arial"/>
                <a:cs typeface="Arial"/>
                <a:sym typeface="Arial"/>
              </a:rPr>
              <a:t> </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lvl="0" rtl="0">
              <a:spcBef>
                <a:spcPts val="0"/>
              </a:spcBef>
              <a:buNone/>
            </a:pPr>
            <a:r>
              <a:rPr lang="en"/>
              <a:t>consecuencias argentina</a:t>
            </a:r>
          </a:p>
        </p:txBody>
      </p:sp>
      <p:sp>
        <p:nvSpPr>
          <p:cNvPr id="112" name="Shape 112"/>
          <p:cNvSpPr txBox="1">
            <a:spLocks noGrp="1"/>
          </p:cNvSpPr>
          <p:nvPr>
            <p:ph type="body" idx="1"/>
          </p:nvPr>
        </p:nvSpPr>
        <p:spPr>
          <a:xfrm>
            <a:off x="244925" y="816950"/>
            <a:ext cx="8520599" cy="3401700"/>
          </a:xfrm>
          <a:prstGeom prst="rect">
            <a:avLst/>
          </a:prstGeom>
        </p:spPr>
        <p:txBody>
          <a:bodyPr lIns="91425" tIns="91425" rIns="91425" bIns="91425" anchor="t" anchorCtr="0">
            <a:noAutofit/>
          </a:bodyPr>
          <a:lstStyle/>
          <a:p>
            <a:pPr lvl="0" algn="just" rtl="0">
              <a:spcBef>
                <a:spcPts val="0"/>
              </a:spcBef>
              <a:spcAft>
                <a:spcPts val="0"/>
              </a:spcAft>
              <a:buNone/>
            </a:pPr>
            <a:endParaRPr sz="1100" b="1">
              <a:solidFill>
                <a:srgbClr val="000000"/>
              </a:solidFill>
              <a:latin typeface="Arial"/>
              <a:ea typeface="Arial"/>
              <a:cs typeface="Arial"/>
              <a:sym typeface="Arial"/>
            </a:endParaRPr>
          </a:p>
          <a:p>
            <a:pPr lvl="0" algn="just" rtl="0">
              <a:spcBef>
                <a:spcPts val="0"/>
              </a:spcBef>
              <a:spcAft>
                <a:spcPts val="0"/>
              </a:spcAft>
              <a:buNone/>
            </a:pPr>
            <a:r>
              <a:rPr lang="en" sz="1100">
                <a:solidFill>
                  <a:srgbClr val="000000"/>
                </a:solidFill>
                <a:latin typeface="Arial"/>
                <a:ea typeface="Arial"/>
                <a:cs typeface="Arial"/>
                <a:sym typeface="Arial"/>
              </a:rPr>
              <a:t> </a:t>
            </a:r>
          </a:p>
          <a:p>
            <a:pPr algn="just" rtl="0">
              <a:lnSpc>
                <a:spcPct val="109090"/>
              </a:lnSpc>
              <a:spcBef>
                <a:spcPts val="0"/>
              </a:spcBef>
              <a:spcAft>
                <a:spcPts val="0"/>
              </a:spcAft>
              <a:buNone/>
            </a:pPr>
            <a:r>
              <a:rPr lang="en" sz="1200">
                <a:solidFill>
                  <a:srgbClr val="000000"/>
                </a:solidFill>
                <a:highlight>
                  <a:srgbClr val="FFFFFF"/>
                </a:highlight>
                <a:latin typeface="Arial"/>
                <a:ea typeface="Arial"/>
                <a:cs typeface="Arial"/>
                <a:sym typeface="Arial"/>
              </a:rPr>
              <a:t>Después  de la independencia se realizaron muchos  intentos  para definir la forma de organización del estado pero ninguna de ellas pudo hacerse, por esto  en el año de  1817  se trasladó El Congreso  a Buenos Aires  en donde nombra a Juan Martín de Pueyrredon, Director Supremo para que realizara de la expedición libertadora a Chile y Perú y  poner fin a la guerra de la independencia  y así  lograr la  organización del Estado.</a:t>
            </a:r>
          </a:p>
          <a:p>
            <a:pPr algn="just" rtl="0">
              <a:lnSpc>
                <a:spcPct val="109090"/>
              </a:lnSpc>
              <a:spcBef>
                <a:spcPts val="0"/>
              </a:spcBef>
              <a:spcAft>
                <a:spcPts val="0"/>
              </a:spcAft>
              <a:buNone/>
            </a:pPr>
            <a:r>
              <a:rPr lang="en" sz="1200">
                <a:solidFill>
                  <a:srgbClr val="000000"/>
                </a:solidFill>
                <a:highlight>
                  <a:srgbClr val="FFFFFF"/>
                </a:highlight>
                <a:latin typeface="Arial"/>
                <a:ea typeface="Arial"/>
                <a:cs typeface="Arial"/>
                <a:sym typeface="Arial"/>
              </a:rPr>
              <a:t>                      	</a:t>
            </a:r>
          </a:p>
          <a:p>
            <a:pPr algn="just" rtl="0">
              <a:lnSpc>
                <a:spcPct val="109090"/>
              </a:lnSpc>
              <a:spcBef>
                <a:spcPts val="0"/>
              </a:spcBef>
              <a:spcAft>
                <a:spcPts val="0"/>
              </a:spcAft>
              <a:buNone/>
            </a:pPr>
            <a:r>
              <a:rPr lang="en" sz="1200">
                <a:solidFill>
                  <a:srgbClr val="000000"/>
                </a:solidFill>
                <a:highlight>
                  <a:srgbClr val="FFFFFF"/>
                </a:highlight>
                <a:latin typeface="Arial"/>
                <a:ea typeface="Arial"/>
                <a:cs typeface="Arial"/>
                <a:sym typeface="Arial"/>
              </a:rPr>
              <a:t>Una de las consecuencias principales de la Revolución de Mayo sobre la sociedad, que dejaba de ser un virreinato, fue el cambio de pensamiento  con el cual se consideraba la relación entre el pueblo y los gobernantes puesto que  hasta ese momento  lo más importante era  concepción del bien común. Se respetaba completamente a la autoridad monárquica pero si una orden de la corona de España era perjudicial para el bien común de la población local, se la cumplía a medias o se la ignoraba.</a:t>
            </a:r>
          </a:p>
          <a:p>
            <a:pPr lvl="0" algn="just" rtl="0">
              <a:spcBef>
                <a:spcPts val="0"/>
              </a:spcBef>
              <a:spcAft>
                <a:spcPts val="0"/>
              </a:spcAft>
              <a:buNone/>
            </a:pPr>
            <a:r>
              <a:rPr lang="en" sz="1200">
                <a:solidFill>
                  <a:srgbClr val="000000"/>
                </a:solidFill>
                <a:latin typeface="Arial"/>
                <a:ea typeface="Arial"/>
                <a:cs typeface="Arial"/>
                <a:sym typeface="Arial"/>
              </a:rPr>
              <a:t>Con la revolución, el concepto del bien común dio paso al de la soberanía popular que prefería que el pueblo tuviera derecho a designar a sus propios gobernantes.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lvl="0" rtl="0">
              <a:spcBef>
                <a:spcPts val="0"/>
              </a:spcBef>
              <a:buNone/>
            </a:pPr>
            <a:r>
              <a:rPr lang="en"/>
              <a:t>consecuencias argentina</a:t>
            </a:r>
          </a:p>
        </p:txBody>
      </p:sp>
      <p:sp>
        <p:nvSpPr>
          <p:cNvPr id="118" name="Shape 118"/>
          <p:cNvSpPr txBox="1">
            <a:spLocks noGrp="1"/>
          </p:cNvSpPr>
          <p:nvPr>
            <p:ph type="body" idx="1"/>
          </p:nvPr>
        </p:nvSpPr>
        <p:spPr>
          <a:xfrm>
            <a:off x="254150" y="870900"/>
            <a:ext cx="8520599" cy="3401700"/>
          </a:xfrm>
          <a:prstGeom prst="rect">
            <a:avLst/>
          </a:prstGeom>
        </p:spPr>
        <p:txBody>
          <a:bodyPr lIns="91425" tIns="91425" rIns="91425" bIns="91425" anchor="t" anchorCtr="0">
            <a:noAutofit/>
          </a:bodyPr>
          <a:lstStyle/>
          <a:p>
            <a:pPr lvl="0" algn="just" rtl="0">
              <a:spcBef>
                <a:spcPts val="0"/>
              </a:spcBef>
              <a:spcAft>
                <a:spcPts val="0"/>
              </a:spcAft>
              <a:buNone/>
            </a:pPr>
            <a:endParaRPr sz="1100" b="1">
              <a:solidFill>
                <a:srgbClr val="000000"/>
              </a:solidFill>
              <a:latin typeface="Arial"/>
              <a:ea typeface="Arial"/>
              <a:cs typeface="Arial"/>
              <a:sym typeface="Arial"/>
            </a:endParaRPr>
          </a:p>
          <a:p>
            <a:pPr lvl="0" algn="just" rtl="0">
              <a:spcBef>
                <a:spcPts val="0"/>
              </a:spcBef>
              <a:spcAft>
                <a:spcPts val="0"/>
              </a:spcAft>
              <a:buNone/>
            </a:pPr>
            <a:r>
              <a:rPr lang="en" sz="1200" b="1">
                <a:solidFill>
                  <a:srgbClr val="000000"/>
                </a:solidFill>
                <a:latin typeface="Arial"/>
                <a:ea typeface="Arial"/>
                <a:cs typeface="Arial"/>
                <a:sym typeface="Arial"/>
              </a:rPr>
              <a:t> </a:t>
            </a:r>
          </a:p>
          <a:p>
            <a:pPr rtl="0">
              <a:lnSpc>
                <a:spcPct val="109090"/>
              </a:lnSpc>
              <a:spcBef>
                <a:spcPts val="0"/>
              </a:spcBef>
              <a:spcAft>
                <a:spcPts val="0"/>
              </a:spcAft>
              <a:buNone/>
            </a:pPr>
            <a:r>
              <a:rPr lang="en" sz="1200" b="1">
                <a:solidFill>
                  <a:srgbClr val="000000"/>
                </a:solidFill>
                <a:highlight>
                  <a:srgbClr val="FFFFFF"/>
                </a:highlight>
                <a:latin typeface="Arial"/>
                <a:ea typeface="Arial"/>
                <a:cs typeface="Arial"/>
                <a:sym typeface="Arial"/>
              </a:rPr>
              <a:t>La soberanía popular que consistía en el bien común cambió al gobierno en ejercicio. Este cambio de  de ideas fue lento y llevó muchos años hasta convertirse de una manera electoral, pero fue lo que llevó finalmente a la adopción del sistema republicano como forma de gobierno de Argentina.</a:t>
            </a:r>
          </a:p>
          <a:p>
            <a:pPr rtl="0">
              <a:lnSpc>
                <a:spcPct val="109090"/>
              </a:lnSpc>
              <a:spcBef>
                <a:spcPts val="0"/>
              </a:spcBef>
              <a:spcAft>
                <a:spcPts val="0"/>
              </a:spcAft>
              <a:buNone/>
            </a:pPr>
            <a:endParaRPr sz="1200" b="1">
              <a:solidFill>
                <a:srgbClr val="000000"/>
              </a:solidFill>
              <a:highlight>
                <a:srgbClr val="FFFFFF"/>
              </a:highlight>
              <a:latin typeface="Arial"/>
              <a:ea typeface="Arial"/>
              <a:cs typeface="Arial"/>
              <a:sym typeface="Arial"/>
            </a:endParaRPr>
          </a:p>
          <a:p>
            <a:pPr rtl="0">
              <a:lnSpc>
                <a:spcPct val="109090"/>
              </a:lnSpc>
              <a:spcBef>
                <a:spcPts val="0"/>
              </a:spcBef>
              <a:spcAft>
                <a:spcPts val="0"/>
              </a:spcAft>
              <a:buNone/>
            </a:pPr>
            <a:endParaRPr sz="1200" b="1">
              <a:solidFill>
                <a:srgbClr val="000000"/>
              </a:solidFill>
              <a:highlight>
                <a:srgbClr val="FFFFFF"/>
              </a:highlight>
              <a:latin typeface="Arial"/>
              <a:ea typeface="Arial"/>
              <a:cs typeface="Arial"/>
              <a:sym typeface="Arial"/>
            </a:endParaRPr>
          </a:p>
          <a:p>
            <a:pPr algn="just" rtl="0">
              <a:lnSpc>
                <a:spcPct val="109090"/>
              </a:lnSpc>
              <a:spcBef>
                <a:spcPts val="0"/>
              </a:spcBef>
              <a:spcAft>
                <a:spcPts val="0"/>
              </a:spcAft>
              <a:buNone/>
            </a:pPr>
            <a:r>
              <a:rPr lang="en" sz="1200" b="1">
                <a:solidFill>
                  <a:srgbClr val="000000"/>
                </a:solidFill>
                <a:highlight>
                  <a:srgbClr val="FFFFFF"/>
                </a:highlight>
                <a:latin typeface="Arial"/>
                <a:ea typeface="Arial"/>
                <a:cs typeface="Arial"/>
                <a:sym typeface="Arial"/>
              </a:rPr>
              <a:t>Otra consecuencia fue la desintegración  de los territorios que eran del Virreinato del Río de la Plata en varios territorios diferentes. La mayor parte de las ciudades que lo componían eran diferentes en todo pero se  mantenían unidos por la autoridad del gobierno español; al desaparecer ésta autoridad  las poblaciones se independizaron</a:t>
            </a:r>
          </a:p>
          <a:p>
            <a:pPr lvl="0" algn="just" rtl="0">
              <a:spcBef>
                <a:spcPts val="0"/>
              </a:spcBef>
              <a:spcAft>
                <a:spcPts val="0"/>
              </a:spcAft>
              <a:buNone/>
            </a:pPr>
            <a:endParaRPr sz="1200" b="1">
              <a:solidFill>
                <a:srgbClr val="000000"/>
              </a:solidFill>
              <a:highlight>
                <a:srgbClr val="FFFFFF"/>
              </a:highlight>
              <a:latin typeface="Arial"/>
              <a:ea typeface="Arial"/>
              <a:cs typeface="Arial"/>
              <a:sym typeface="Arial"/>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311700" y="410000"/>
            <a:ext cx="8520599" cy="607800"/>
          </a:xfrm>
          <a:prstGeom prst="rect">
            <a:avLst/>
          </a:prstGeom>
        </p:spPr>
        <p:txBody>
          <a:bodyPr lIns="91425" tIns="91425" rIns="91425" bIns="91425" anchor="t" anchorCtr="0">
            <a:noAutofit/>
          </a:bodyPr>
          <a:lstStyle/>
          <a:p>
            <a:pPr>
              <a:spcBef>
                <a:spcPts val="0"/>
              </a:spcBef>
              <a:buNone/>
            </a:pPr>
            <a:r>
              <a:rPr lang="en"/>
              <a:t>Bibliografia </a:t>
            </a:r>
          </a:p>
        </p:txBody>
      </p:sp>
      <p:sp>
        <p:nvSpPr>
          <p:cNvPr id="124" name="Shape 124"/>
          <p:cNvSpPr txBox="1">
            <a:spLocks noGrp="1"/>
          </p:cNvSpPr>
          <p:nvPr>
            <p:ph type="body" idx="1"/>
          </p:nvPr>
        </p:nvSpPr>
        <p:spPr>
          <a:xfrm>
            <a:off x="311700" y="1229875"/>
            <a:ext cx="8520599" cy="3339000"/>
          </a:xfrm>
          <a:prstGeom prst="rect">
            <a:avLst/>
          </a:prstGeom>
        </p:spPr>
        <p:txBody>
          <a:bodyPr lIns="91425" tIns="91425" rIns="91425" bIns="91425" anchor="t" anchorCtr="0">
            <a:noAutofit/>
          </a:bodyPr>
          <a:lstStyle/>
          <a:p>
            <a:pPr rtl="0">
              <a:spcBef>
                <a:spcPts val="0"/>
              </a:spcBef>
              <a:buNone/>
            </a:pPr>
            <a:r>
              <a:rPr lang="en" u="sng">
                <a:solidFill>
                  <a:schemeClr val="hlink"/>
                </a:solidFill>
                <a:hlinkClick r:id="rId3"/>
              </a:rPr>
              <a:t>https://ar.answers.yahoo.com/question/index?qid=20130221131923AAxa9pN</a:t>
            </a:r>
          </a:p>
          <a:p>
            <a:pPr rtl="0">
              <a:spcBef>
                <a:spcPts val="0"/>
              </a:spcBef>
              <a:buNone/>
            </a:pPr>
            <a:r>
              <a:rPr lang="en" u="sng">
                <a:solidFill>
                  <a:schemeClr val="hlink"/>
                </a:solidFill>
                <a:hlinkClick r:id="rId4"/>
              </a:rPr>
              <a:t>http://argentina.ar/2013/07/09/efemerides-20110-9-de-julio-dia-de-la-independencia.php</a:t>
            </a:r>
          </a:p>
          <a:p>
            <a:pPr>
              <a:spcBef>
                <a:spcPts val="0"/>
              </a:spcBef>
              <a:buNone/>
            </a:pPr>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22500" y="1281375"/>
            <a:ext cx="9188999" cy="3382799"/>
          </a:xfrm>
          <a:prstGeom prst="rect">
            <a:avLst/>
          </a:prstGeom>
        </p:spPr>
        <p:txBody>
          <a:bodyPr lIns="91425" tIns="91425" rIns="91425" bIns="91425" anchor="t" anchorCtr="0">
            <a:noAutofit/>
          </a:bodyPr>
          <a:lstStyle/>
          <a:p>
            <a:pPr algn="ctr">
              <a:spcBef>
                <a:spcPts val="0"/>
              </a:spcBef>
              <a:buNone/>
            </a:pPr>
            <a:r>
              <a:rPr lang="en" sz="7200"/>
              <a:t>Independencia de Chile</a:t>
            </a:r>
          </a:p>
        </p:txBody>
      </p:sp>
    </p:spTree>
  </p:cSld>
  <p:clrMapOvr>
    <a:masterClrMapping/>
  </p:clrMapOvr>
  <p:transition spd="slow">
    <p:cut/>
  </p:transition>
</p:sld>
</file>

<file path=ppt/theme/theme1.xml><?xml version="1.0" encoding="utf-8"?>
<a:theme xmlns:a="http://schemas.openxmlformats.org/drawingml/2006/main" name="geometric">
  <a:themeElements>
    <a:clrScheme name="Geometric">
      <a:dk1>
        <a:srgbClr val="2A3990"/>
      </a:dk1>
      <a:lt1>
        <a:srgbClr val="FFFFFF"/>
      </a:lt1>
      <a:dk2>
        <a:srgbClr val="434343"/>
      </a:dk2>
      <a:lt2>
        <a:srgbClr val="999999"/>
      </a:lt2>
      <a:accent1>
        <a:srgbClr val="212D74"/>
      </a:accent1>
      <a:accent2>
        <a:srgbClr val="3949AB"/>
      </a:accent2>
      <a:accent3>
        <a:srgbClr val="9C254D"/>
      </a:accent3>
      <a:accent4>
        <a:srgbClr val="D23369"/>
      </a:accent4>
      <a:accent5>
        <a:srgbClr val="F06292"/>
      </a:accent5>
      <a:accent6>
        <a:srgbClr val="7890CD"/>
      </a:accent6>
      <a:hlink>
        <a:srgbClr val="F06292"/>
      </a:hlink>
      <a:folHlink>
        <a:srgbClr val="F0629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1293</Words>
  <Application>Microsoft Office PowerPoint</Application>
  <PresentationFormat>Presentación en pantalla (16:9)</PresentationFormat>
  <Paragraphs>98</Paragraphs>
  <Slides>17</Slides>
  <Notes>17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Cambria</vt:lpstr>
      <vt:lpstr>Roboto</vt:lpstr>
      <vt:lpstr>Times New Roman</vt:lpstr>
      <vt:lpstr>geometric</vt:lpstr>
      <vt:lpstr>Independencia de Chile y Argentina</vt:lpstr>
      <vt:lpstr>Presentación de PowerPoint</vt:lpstr>
      <vt:lpstr>Contexto</vt:lpstr>
      <vt:lpstr>Caracteristicas de la constitucion argentina</vt:lpstr>
      <vt:lpstr>causas en argentina</vt:lpstr>
      <vt:lpstr>consecuencias argentina</vt:lpstr>
      <vt:lpstr>consecuencias argentina</vt:lpstr>
      <vt:lpstr>Bibliografia </vt:lpstr>
      <vt:lpstr>Independencia de Chile</vt:lpstr>
      <vt:lpstr>Contexto</vt:lpstr>
      <vt:lpstr>Causas de la independencia de Chile</vt:lpstr>
      <vt:lpstr>Causas de la independencia de Chile </vt:lpstr>
      <vt:lpstr>Consecuencias de la independencia de Chile</vt:lpstr>
      <vt:lpstr>Consecuencias de la independencia de Chile </vt:lpstr>
      <vt:lpstr>Características de la Constitución Chilena</vt:lpstr>
      <vt:lpstr>Bibiografía (Chile)</vt:lpstr>
      <vt:lpstr>Bibiografía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Independencia de Chile y Argentina</dc:title>
  <dc:creator>biviana ramirez</dc:creator>
  <cp:lastModifiedBy>biviana ramirez</cp:lastModifiedBy>
  <cp:revision>2</cp:revision>
  <dcterms:modified xsi:type="dcterms:W3CDTF">2015-10-19T17:21:27Z</dcterms:modified>
</cp:coreProperties>
</file>